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45"/>
  </p:notesMasterIdLst>
  <p:sldIdLst>
    <p:sldId id="387" r:id="rId3"/>
    <p:sldId id="901" r:id="rId4"/>
    <p:sldId id="257" r:id="rId5"/>
    <p:sldId id="370" r:id="rId6"/>
    <p:sldId id="264" r:id="rId7"/>
    <p:sldId id="371" r:id="rId8"/>
    <p:sldId id="378" r:id="rId9"/>
    <p:sldId id="373" r:id="rId10"/>
    <p:sldId id="377" r:id="rId11"/>
    <p:sldId id="382" r:id="rId12"/>
    <p:sldId id="909" r:id="rId13"/>
    <p:sldId id="380" r:id="rId14"/>
    <p:sldId id="352" r:id="rId15"/>
    <p:sldId id="351" r:id="rId16"/>
    <p:sldId id="353" r:id="rId17"/>
    <p:sldId id="354" r:id="rId18"/>
    <p:sldId id="355" r:id="rId19"/>
    <p:sldId id="356" r:id="rId20"/>
    <p:sldId id="741" r:id="rId21"/>
    <p:sldId id="905" r:id="rId22"/>
    <p:sldId id="906" r:id="rId23"/>
    <p:sldId id="261" r:id="rId24"/>
    <p:sldId id="258" r:id="rId25"/>
    <p:sldId id="348" r:id="rId26"/>
    <p:sldId id="345" r:id="rId27"/>
    <p:sldId id="344" r:id="rId28"/>
    <p:sldId id="341" r:id="rId29"/>
    <p:sldId id="272" r:id="rId30"/>
    <p:sldId id="268" r:id="rId31"/>
    <p:sldId id="270" r:id="rId32"/>
    <p:sldId id="280" r:id="rId33"/>
    <p:sldId id="281" r:id="rId34"/>
    <p:sldId id="342" r:id="rId35"/>
    <p:sldId id="347" r:id="rId36"/>
    <p:sldId id="349" r:id="rId37"/>
    <p:sldId id="350" r:id="rId38"/>
    <p:sldId id="904" r:id="rId39"/>
    <p:sldId id="271" r:id="rId40"/>
    <p:sldId id="740" r:id="rId41"/>
    <p:sldId id="402" r:id="rId42"/>
    <p:sldId id="908" r:id="rId43"/>
    <p:sldId id="9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B"/>
    <a:srgbClr val="4472C4"/>
    <a:srgbClr val="4BC89E"/>
    <a:srgbClr val="0AABEB"/>
    <a:srgbClr val="CCD7FF"/>
    <a:srgbClr val="FBB321"/>
    <a:srgbClr val="F2F2F2"/>
    <a:srgbClr val="2CC5D4"/>
    <a:srgbClr val="FFFFFF"/>
    <a:srgbClr val="FFF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664" autoAdjust="0"/>
  </p:normalViewPr>
  <p:slideViewPr>
    <p:cSldViewPr snapToGrid="0">
      <p:cViewPr varScale="1">
        <p:scale>
          <a:sx n="70" d="100"/>
          <a:sy n="70" d="100"/>
        </p:scale>
        <p:origin x="1157"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D2EC81-B661-48F5-91F2-8C4ABCE5C32B}" type="doc">
      <dgm:prSet loTypeId="urn:microsoft.com/office/officeart/2008/layout/LinedList" loCatId="list" qsTypeId="urn:microsoft.com/office/officeart/2005/8/quickstyle/simple1" qsCatId="simple" csTypeId="urn:microsoft.com/office/officeart/2005/8/colors/accent5_2" csCatId="accent5"/>
      <dgm:spPr/>
      <dgm:t>
        <a:bodyPr/>
        <a:lstStyle/>
        <a:p>
          <a:endParaRPr lang="en-US"/>
        </a:p>
      </dgm:t>
    </dgm:pt>
    <dgm:pt modelId="{BE775A54-2CC0-410C-BC72-26797F499D1C}">
      <dgm:prSet/>
      <dgm:spPr/>
      <dgm:t>
        <a:bodyPr/>
        <a:lstStyle/>
        <a:p>
          <a:r>
            <a:rPr lang="en-US" dirty="0">
              <a:latin typeface="Lato Light" panose="020F0502020204030203" pitchFamily="34" charset="0"/>
              <a:ea typeface="Lato Light" panose="020F0502020204030203" pitchFamily="34" charset="0"/>
              <a:cs typeface="Lato Light" panose="020F0502020204030203" pitchFamily="34" charset="0"/>
            </a:rPr>
            <a:t>Training on best of breed o9 Reference products, encapsulating best practice data models &amp; workflows</a:t>
          </a:r>
        </a:p>
      </dgm:t>
    </dgm:pt>
    <dgm:pt modelId="{37484317-BC77-4D3C-BEEB-007AF886F579}" type="parTrans" cxnId="{6F21EAD7-7B58-4705-B4DC-048D467B292C}">
      <dgm:prSet/>
      <dgm:spPr/>
      <dgm:t>
        <a:bodyPr/>
        <a:lstStyle/>
        <a:p>
          <a:endParaRPr lang="en-US"/>
        </a:p>
      </dgm:t>
    </dgm:pt>
    <dgm:pt modelId="{1BB5184F-79BC-4D0A-A7E5-D971B8FFC449}" type="sibTrans" cxnId="{6F21EAD7-7B58-4705-B4DC-048D467B292C}">
      <dgm:prSet/>
      <dgm:spPr/>
      <dgm:t>
        <a:bodyPr/>
        <a:lstStyle/>
        <a:p>
          <a:endParaRPr lang="en-US"/>
        </a:p>
      </dgm:t>
    </dgm:pt>
    <dgm:pt modelId="{C73136ED-3912-4695-BB41-21B9FF086702}">
      <dgm:prSet/>
      <dgm:spPr/>
      <dgm:t>
        <a:bodyPr/>
        <a:lstStyle/>
        <a:p>
          <a:r>
            <a:rPr lang="en-US">
              <a:latin typeface="Lato Light" panose="020F0502020204030203" pitchFamily="34" charset="0"/>
              <a:ea typeface="Lato Light" panose="020F0502020204030203" pitchFamily="34" charset="0"/>
              <a:cs typeface="Lato Light" panose="020F0502020204030203" pitchFamily="34" charset="0"/>
            </a:rPr>
            <a:t>Expert-led immersive, hands-on training for fast-paced learning &amp; ramp up.</a:t>
          </a:r>
        </a:p>
      </dgm:t>
    </dgm:pt>
    <dgm:pt modelId="{4B7CD114-7CD0-4F76-9BC3-58D4E6D2AB1C}" type="parTrans" cxnId="{A6AF9655-E9F0-4A3B-A826-A562ADAF5131}">
      <dgm:prSet/>
      <dgm:spPr/>
      <dgm:t>
        <a:bodyPr/>
        <a:lstStyle/>
        <a:p>
          <a:endParaRPr lang="en-US"/>
        </a:p>
      </dgm:t>
    </dgm:pt>
    <dgm:pt modelId="{92A02CA8-5413-481F-AEBB-70AED8E62BFF}" type="sibTrans" cxnId="{A6AF9655-E9F0-4A3B-A826-A562ADAF5131}">
      <dgm:prSet/>
      <dgm:spPr/>
      <dgm:t>
        <a:bodyPr/>
        <a:lstStyle/>
        <a:p>
          <a:endParaRPr lang="en-US"/>
        </a:p>
      </dgm:t>
    </dgm:pt>
    <dgm:pt modelId="{882A7823-B28E-4F16-87B8-53D508BAA52C}">
      <dgm:prSet/>
      <dgm:spPr/>
      <dgm:t>
        <a:bodyPr/>
        <a:lstStyle/>
        <a:p>
          <a:r>
            <a:rPr lang="en-US">
              <a:latin typeface="Lato Light" panose="020F0502020204030203" pitchFamily="34" charset="0"/>
              <a:ea typeface="Lato Light" panose="020F0502020204030203" pitchFamily="34" charset="0"/>
              <a:cs typeface="Lato Light" panose="020F0502020204030203" pitchFamily="34" charset="0"/>
            </a:rPr>
            <a:t>Highly recommended in preparation for o9 implementation Blueprinting. Post-training team members are better equipped for solution design and configuration Sprints</a:t>
          </a:r>
        </a:p>
      </dgm:t>
    </dgm:pt>
    <dgm:pt modelId="{C920F45D-C5CD-48C5-AE57-4861ADE865DA}" type="parTrans" cxnId="{324B2057-C9BA-48C9-90F5-15D8BC846A5E}">
      <dgm:prSet/>
      <dgm:spPr/>
      <dgm:t>
        <a:bodyPr/>
        <a:lstStyle/>
        <a:p>
          <a:endParaRPr lang="en-US"/>
        </a:p>
      </dgm:t>
    </dgm:pt>
    <dgm:pt modelId="{78EA7406-8841-411A-800E-7992C8EC8BB9}" type="sibTrans" cxnId="{324B2057-C9BA-48C9-90F5-15D8BC846A5E}">
      <dgm:prSet/>
      <dgm:spPr/>
      <dgm:t>
        <a:bodyPr/>
        <a:lstStyle/>
        <a:p>
          <a:endParaRPr lang="en-US"/>
        </a:p>
      </dgm:t>
    </dgm:pt>
    <dgm:pt modelId="{E6F98F03-F175-45AE-91BA-03C179916E79}">
      <dgm:prSet/>
      <dgm:spPr/>
      <dgm:t>
        <a:bodyPr/>
        <a:lstStyle/>
        <a:p>
          <a:r>
            <a:rPr lang="en-US">
              <a:latin typeface="Lato Light" panose="020F0502020204030203" pitchFamily="34" charset="0"/>
              <a:ea typeface="Lato Light" panose="020F0502020204030203" pitchFamily="34" charset="0"/>
              <a:cs typeface="Lato Light" panose="020F0502020204030203" pitchFamily="34" charset="0"/>
            </a:rPr>
            <a:t>Increase knowledge, skills &amp; engagement of business and tech teams, lay foundation for successful implementation and adoption.</a:t>
          </a:r>
        </a:p>
      </dgm:t>
    </dgm:pt>
    <dgm:pt modelId="{AE55D30F-2EC7-4F89-A071-4930364A92BD}" type="parTrans" cxnId="{A26B99F3-4606-448C-96F1-9CA5F5F64260}">
      <dgm:prSet/>
      <dgm:spPr/>
      <dgm:t>
        <a:bodyPr/>
        <a:lstStyle/>
        <a:p>
          <a:endParaRPr lang="en-US"/>
        </a:p>
      </dgm:t>
    </dgm:pt>
    <dgm:pt modelId="{EAFB67A7-7092-4E40-B934-E0AC9D6CAD21}" type="sibTrans" cxnId="{A26B99F3-4606-448C-96F1-9CA5F5F64260}">
      <dgm:prSet/>
      <dgm:spPr/>
      <dgm:t>
        <a:bodyPr/>
        <a:lstStyle/>
        <a:p>
          <a:endParaRPr lang="en-US"/>
        </a:p>
      </dgm:t>
    </dgm:pt>
    <dgm:pt modelId="{CD381883-1979-4F93-A045-A51027A725CF}">
      <dgm:prSet/>
      <dgm:spPr/>
      <dgm:t>
        <a:bodyPr/>
        <a:lstStyle/>
        <a:p>
          <a:r>
            <a:rPr lang="en-US">
              <a:latin typeface="Lato Light" panose="020F0502020204030203" pitchFamily="34" charset="0"/>
              <a:ea typeface="Lato Light" panose="020F0502020204030203" pitchFamily="34" charset="0"/>
              <a:cs typeface="Lato Light" panose="020F0502020204030203" pitchFamily="34" charset="0"/>
            </a:rPr>
            <a:t>Collaborate, learn and network with diverse groups of experienced practitioners  </a:t>
          </a:r>
        </a:p>
      </dgm:t>
    </dgm:pt>
    <dgm:pt modelId="{527F3671-8E4A-4285-AB4F-4AEA3A0C06B9}" type="parTrans" cxnId="{BC1351F7-1633-4DC9-8302-5A2B21354724}">
      <dgm:prSet/>
      <dgm:spPr/>
      <dgm:t>
        <a:bodyPr/>
        <a:lstStyle/>
        <a:p>
          <a:endParaRPr lang="en-US"/>
        </a:p>
      </dgm:t>
    </dgm:pt>
    <dgm:pt modelId="{54101426-84A1-439D-A2D0-852610F6989E}" type="sibTrans" cxnId="{BC1351F7-1633-4DC9-8302-5A2B21354724}">
      <dgm:prSet/>
      <dgm:spPr/>
      <dgm:t>
        <a:bodyPr/>
        <a:lstStyle/>
        <a:p>
          <a:endParaRPr lang="en-US"/>
        </a:p>
      </dgm:t>
    </dgm:pt>
    <dgm:pt modelId="{771FCA9B-B868-451D-A9FA-0F052294AC1F}" type="pres">
      <dgm:prSet presAssocID="{73D2EC81-B661-48F5-91F2-8C4ABCE5C32B}" presName="vert0" presStyleCnt="0">
        <dgm:presLayoutVars>
          <dgm:dir/>
          <dgm:animOne val="branch"/>
          <dgm:animLvl val="lvl"/>
        </dgm:presLayoutVars>
      </dgm:prSet>
      <dgm:spPr/>
    </dgm:pt>
    <dgm:pt modelId="{35F45C36-0879-4AAC-8213-96400E5E4C48}" type="pres">
      <dgm:prSet presAssocID="{BE775A54-2CC0-410C-BC72-26797F499D1C}" presName="thickLine" presStyleLbl="alignNode1" presStyleIdx="0" presStyleCnt="5"/>
      <dgm:spPr/>
    </dgm:pt>
    <dgm:pt modelId="{AD6CD07B-254E-4B55-BC89-120DCCD5D745}" type="pres">
      <dgm:prSet presAssocID="{BE775A54-2CC0-410C-BC72-26797F499D1C}" presName="horz1" presStyleCnt="0"/>
      <dgm:spPr/>
    </dgm:pt>
    <dgm:pt modelId="{69BE8A34-0A63-40CD-ACFB-97B521779042}" type="pres">
      <dgm:prSet presAssocID="{BE775A54-2CC0-410C-BC72-26797F499D1C}" presName="tx1" presStyleLbl="revTx" presStyleIdx="0" presStyleCnt="5"/>
      <dgm:spPr/>
    </dgm:pt>
    <dgm:pt modelId="{85E0B34E-0D0B-4185-8028-EEFA26D744CF}" type="pres">
      <dgm:prSet presAssocID="{BE775A54-2CC0-410C-BC72-26797F499D1C}" presName="vert1" presStyleCnt="0"/>
      <dgm:spPr/>
    </dgm:pt>
    <dgm:pt modelId="{40C06DE0-B4BF-4CA9-B93C-F3949645E412}" type="pres">
      <dgm:prSet presAssocID="{C73136ED-3912-4695-BB41-21B9FF086702}" presName="thickLine" presStyleLbl="alignNode1" presStyleIdx="1" presStyleCnt="5"/>
      <dgm:spPr/>
    </dgm:pt>
    <dgm:pt modelId="{5D6DF228-0B10-4D70-80F6-D2980B1A1B79}" type="pres">
      <dgm:prSet presAssocID="{C73136ED-3912-4695-BB41-21B9FF086702}" presName="horz1" presStyleCnt="0"/>
      <dgm:spPr/>
    </dgm:pt>
    <dgm:pt modelId="{D52EB989-BE88-4D54-BFEC-0E156B5345D0}" type="pres">
      <dgm:prSet presAssocID="{C73136ED-3912-4695-BB41-21B9FF086702}" presName="tx1" presStyleLbl="revTx" presStyleIdx="1" presStyleCnt="5"/>
      <dgm:spPr/>
    </dgm:pt>
    <dgm:pt modelId="{34EADA2B-C097-4A21-B10B-0BAB74E61E54}" type="pres">
      <dgm:prSet presAssocID="{C73136ED-3912-4695-BB41-21B9FF086702}" presName="vert1" presStyleCnt="0"/>
      <dgm:spPr/>
    </dgm:pt>
    <dgm:pt modelId="{E5DF96F1-0FF1-4E67-913D-46AC2559A4CE}" type="pres">
      <dgm:prSet presAssocID="{882A7823-B28E-4F16-87B8-53D508BAA52C}" presName="thickLine" presStyleLbl="alignNode1" presStyleIdx="2" presStyleCnt="5"/>
      <dgm:spPr/>
    </dgm:pt>
    <dgm:pt modelId="{2D4A24AB-91DE-45BF-AEFF-1EC3F458EB21}" type="pres">
      <dgm:prSet presAssocID="{882A7823-B28E-4F16-87B8-53D508BAA52C}" presName="horz1" presStyleCnt="0"/>
      <dgm:spPr/>
    </dgm:pt>
    <dgm:pt modelId="{ECD4AD4D-1C18-4EE9-8E73-DDA07C1D1B91}" type="pres">
      <dgm:prSet presAssocID="{882A7823-B28E-4F16-87B8-53D508BAA52C}" presName="tx1" presStyleLbl="revTx" presStyleIdx="2" presStyleCnt="5"/>
      <dgm:spPr/>
    </dgm:pt>
    <dgm:pt modelId="{54C0577F-1C50-4871-ACFC-66D694AA0A86}" type="pres">
      <dgm:prSet presAssocID="{882A7823-B28E-4F16-87B8-53D508BAA52C}" presName="vert1" presStyleCnt="0"/>
      <dgm:spPr/>
    </dgm:pt>
    <dgm:pt modelId="{2C7E6928-8488-4D05-8B6F-8A0EB717D5AF}" type="pres">
      <dgm:prSet presAssocID="{E6F98F03-F175-45AE-91BA-03C179916E79}" presName="thickLine" presStyleLbl="alignNode1" presStyleIdx="3" presStyleCnt="5"/>
      <dgm:spPr/>
    </dgm:pt>
    <dgm:pt modelId="{030BB877-EB1A-48A2-933F-1C80BD04EC72}" type="pres">
      <dgm:prSet presAssocID="{E6F98F03-F175-45AE-91BA-03C179916E79}" presName="horz1" presStyleCnt="0"/>
      <dgm:spPr/>
    </dgm:pt>
    <dgm:pt modelId="{C5A82744-0343-47EF-93D9-AA3A2AB76249}" type="pres">
      <dgm:prSet presAssocID="{E6F98F03-F175-45AE-91BA-03C179916E79}" presName="tx1" presStyleLbl="revTx" presStyleIdx="3" presStyleCnt="5"/>
      <dgm:spPr/>
    </dgm:pt>
    <dgm:pt modelId="{526EE8C2-E9F7-4DFF-8316-F47E29310EC1}" type="pres">
      <dgm:prSet presAssocID="{E6F98F03-F175-45AE-91BA-03C179916E79}" presName="vert1" presStyleCnt="0"/>
      <dgm:spPr/>
    </dgm:pt>
    <dgm:pt modelId="{B777BE85-599A-4544-9830-108B3F1088FC}" type="pres">
      <dgm:prSet presAssocID="{CD381883-1979-4F93-A045-A51027A725CF}" presName="thickLine" presStyleLbl="alignNode1" presStyleIdx="4" presStyleCnt="5"/>
      <dgm:spPr/>
    </dgm:pt>
    <dgm:pt modelId="{692E80CD-C0A4-4D69-8096-2B136F0648E2}" type="pres">
      <dgm:prSet presAssocID="{CD381883-1979-4F93-A045-A51027A725CF}" presName="horz1" presStyleCnt="0"/>
      <dgm:spPr/>
    </dgm:pt>
    <dgm:pt modelId="{D34FE52E-7F7E-48D7-89C1-1FD4934FBE8B}" type="pres">
      <dgm:prSet presAssocID="{CD381883-1979-4F93-A045-A51027A725CF}" presName="tx1" presStyleLbl="revTx" presStyleIdx="4" presStyleCnt="5"/>
      <dgm:spPr/>
    </dgm:pt>
    <dgm:pt modelId="{3406D6AD-A92A-4D2B-8B61-6CE8A942EB6C}" type="pres">
      <dgm:prSet presAssocID="{CD381883-1979-4F93-A045-A51027A725CF}" presName="vert1" presStyleCnt="0"/>
      <dgm:spPr/>
    </dgm:pt>
  </dgm:ptLst>
  <dgm:cxnLst>
    <dgm:cxn modelId="{9E00AD10-B02D-4125-8239-1DC26E08BFE2}" type="presOf" srcId="{E6F98F03-F175-45AE-91BA-03C179916E79}" destId="{C5A82744-0343-47EF-93D9-AA3A2AB76249}" srcOrd="0" destOrd="0" presId="urn:microsoft.com/office/officeart/2008/layout/LinedList"/>
    <dgm:cxn modelId="{96549A5C-372D-4E3F-8D50-D5C84E788578}" type="presOf" srcId="{BE775A54-2CC0-410C-BC72-26797F499D1C}" destId="{69BE8A34-0A63-40CD-ACFB-97B521779042}" srcOrd="0" destOrd="0" presId="urn:microsoft.com/office/officeart/2008/layout/LinedList"/>
    <dgm:cxn modelId="{A6AF9655-E9F0-4A3B-A826-A562ADAF5131}" srcId="{73D2EC81-B661-48F5-91F2-8C4ABCE5C32B}" destId="{C73136ED-3912-4695-BB41-21B9FF086702}" srcOrd="1" destOrd="0" parTransId="{4B7CD114-7CD0-4F76-9BC3-58D4E6D2AB1C}" sibTransId="{92A02CA8-5413-481F-AEBB-70AED8E62BFF}"/>
    <dgm:cxn modelId="{4CFF7C56-D9AE-47DF-A818-6A1CF0739F2C}" type="presOf" srcId="{73D2EC81-B661-48F5-91F2-8C4ABCE5C32B}" destId="{771FCA9B-B868-451D-A9FA-0F052294AC1F}" srcOrd="0" destOrd="0" presId="urn:microsoft.com/office/officeart/2008/layout/LinedList"/>
    <dgm:cxn modelId="{324B2057-C9BA-48C9-90F5-15D8BC846A5E}" srcId="{73D2EC81-B661-48F5-91F2-8C4ABCE5C32B}" destId="{882A7823-B28E-4F16-87B8-53D508BAA52C}" srcOrd="2" destOrd="0" parTransId="{C920F45D-C5CD-48C5-AE57-4861ADE865DA}" sibTransId="{78EA7406-8841-411A-800E-7992C8EC8BB9}"/>
    <dgm:cxn modelId="{952E7B87-A3C4-4A8D-ADF3-B3A2C2870167}" type="presOf" srcId="{C73136ED-3912-4695-BB41-21B9FF086702}" destId="{D52EB989-BE88-4D54-BFEC-0E156B5345D0}" srcOrd="0" destOrd="0" presId="urn:microsoft.com/office/officeart/2008/layout/LinedList"/>
    <dgm:cxn modelId="{6F17DB9D-2205-497A-A051-884436FCE1F2}" type="presOf" srcId="{882A7823-B28E-4F16-87B8-53D508BAA52C}" destId="{ECD4AD4D-1C18-4EE9-8E73-DDA07C1D1B91}" srcOrd="0" destOrd="0" presId="urn:microsoft.com/office/officeart/2008/layout/LinedList"/>
    <dgm:cxn modelId="{45022FB8-990F-4C12-B763-A42D8CE83DED}" type="presOf" srcId="{CD381883-1979-4F93-A045-A51027A725CF}" destId="{D34FE52E-7F7E-48D7-89C1-1FD4934FBE8B}" srcOrd="0" destOrd="0" presId="urn:microsoft.com/office/officeart/2008/layout/LinedList"/>
    <dgm:cxn modelId="{6F21EAD7-7B58-4705-B4DC-048D467B292C}" srcId="{73D2EC81-B661-48F5-91F2-8C4ABCE5C32B}" destId="{BE775A54-2CC0-410C-BC72-26797F499D1C}" srcOrd="0" destOrd="0" parTransId="{37484317-BC77-4D3C-BEEB-007AF886F579}" sibTransId="{1BB5184F-79BC-4D0A-A7E5-D971B8FFC449}"/>
    <dgm:cxn modelId="{A26B99F3-4606-448C-96F1-9CA5F5F64260}" srcId="{73D2EC81-B661-48F5-91F2-8C4ABCE5C32B}" destId="{E6F98F03-F175-45AE-91BA-03C179916E79}" srcOrd="3" destOrd="0" parTransId="{AE55D30F-2EC7-4F89-A071-4930364A92BD}" sibTransId="{EAFB67A7-7092-4E40-B934-E0AC9D6CAD21}"/>
    <dgm:cxn modelId="{BC1351F7-1633-4DC9-8302-5A2B21354724}" srcId="{73D2EC81-B661-48F5-91F2-8C4ABCE5C32B}" destId="{CD381883-1979-4F93-A045-A51027A725CF}" srcOrd="4" destOrd="0" parTransId="{527F3671-8E4A-4285-AB4F-4AEA3A0C06B9}" sibTransId="{54101426-84A1-439D-A2D0-852610F6989E}"/>
    <dgm:cxn modelId="{1AAF12EC-138A-468E-9488-2FE17D3091BF}" type="presParOf" srcId="{771FCA9B-B868-451D-A9FA-0F052294AC1F}" destId="{35F45C36-0879-4AAC-8213-96400E5E4C48}" srcOrd="0" destOrd="0" presId="urn:microsoft.com/office/officeart/2008/layout/LinedList"/>
    <dgm:cxn modelId="{D97D1DF1-E432-4238-A291-5A4013AC864F}" type="presParOf" srcId="{771FCA9B-B868-451D-A9FA-0F052294AC1F}" destId="{AD6CD07B-254E-4B55-BC89-120DCCD5D745}" srcOrd="1" destOrd="0" presId="urn:microsoft.com/office/officeart/2008/layout/LinedList"/>
    <dgm:cxn modelId="{3885EE85-0998-466D-B89F-0FEA60B313AE}" type="presParOf" srcId="{AD6CD07B-254E-4B55-BC89-120DCCD5D745}" destId="{69BE8A34-0A63-40CD-ACFB-97B521779042}" srcOrd="0" destOrd="0" presId="urn:microsoft.com/office/officeart/2008/layout/LinedList"/>
    <dgm:cxn modelId="{B1FFC030-491C-41E6-B78A-FB464981C34C}" type="presParOf" srcId="{AD6CD07B-254E-4B55-BC89-120DCCD5D745}" destId="{85E0B34E-0D0B-4185-8028-EEFA26D744CF}" srcOrd="1" destOrd="0" presId="urn:microsoft.com/office/officeart/2008/layout/LinedList"/>
    <dgm:cxn modelId="{7A189336-369E-4971-BF5A-2A2F0347442D}" type="presParOf" srcId="{771FCA9B-B868-451D-A9FA-0F052294AC1F}" destId="{40C06DE0-B4BF-4CA9-B93C-F3949645E412}" srcOrd="2" destOrd="0" presId="urn:microsoft.com/office/officeart/2008/layout/LinedList"/>
    <dgm:cxn modelId="{E8038692-6F56-4CB0-BF54-A9EDA5D7797B}" type="presParOf" srcId="{771FCA9B-B868-451D-A9FA-0F052294AC1F}" destId="{5D6DF228-0B10-4D70-80F6-D2980B1A1B79}" srcOrd="3" destOrd="0" presId="urn:microsoft.com/office/officeart/2008/layout/LinedList"/>
    <dgm:cxn modelId="{F900E748-3964-48BD-ACBC-8C165F5F4CEB}" type="presParOf" srcId="{5D6DF228-0B10-4D70-80F6-D2980B1A1B79}" destId="{D52EB989-BE88-4D54-BFEC-0E156B5345D0}" srcOrd="0" destOrd="0" presId="urn:microsoft.com/office/officeart/2008/layout/LinedList"/>
    <dgm:cxn modelId="{2B4ACA36-B357-47FD-ADC3-899198D59B45}" type="presParOf" srcId="{5D6DF228-0B10-4D70-80F6-D2980B1A1B79}" destId="{34EADA2B-C097-4A21-B10B-0BAB74E61E54}" srcOrd="1" destOrd="0" presId="urn:microsoft.com/office/officeart/2008/layout/LinedList"/>
    <dgm:cxn modelId="{4AC82843-F3D4-4E7A-B0E3-DCB48215E834}" type="presParOf" srcId="{771FCA9B-B868-451D-A9FA-0F052294AC1F}" destId="{E5DF96F1-0FF1-4E67-913D-46AC2559A4CE}" srcOrd="4" destOrd="0" presId="urn:microsoft.com/office/officeart/2008/layout/LinedList"/>
    <dgm:cxn modelId="{5DAFFED2-DA99-482E-ACD3-A9D222E59B54}" type="presParOf" srcId="{771FCA9B-B868-451D-A9FA-0F052294AC1F}" destId="{2D4A24AB-91DE-45BF-AEFF-1EC3F458EB21}" srcOrd="5" destOrd="0" presId="urn:microsoft.com/office/officeart/2008/layout/LinedList"/>
    <dgm:cxn modelId="{A20989B2-C412-4917-818B-D3AD2E9FA25A}" type="presParOf" srcId="{2D4A24AB-91DE-45BF-AEFF-1EC3F458EB21}" destId="{ECD4AD4D-1C18-4EE9-8E73-DDA07C1D1B91}" srcOrd="0" destOrd="0" presId="urn:microsoft.com/office/officeart/2008/layout/LinedList"/>
    <dgm:cxn modelId="{E929C7E1-761B-454A-B55A-FE389961BA41}" type="presParOf" srcId="{2D4A24AB-91DE-45BF-AEFF-1EC3F458EB21}" destId="{54C0577F-1C50-4871-ACFC-66D694AA0A86}" srcOrd="1" destOrd="0" presId="urn:microsoft.com/office/officeart/2008/layout/LinedList"/>
    <dgm:cxn modelId="{509CB0F8-2506-45DC-AD7C-5C76CD097443}" type="presParOf" srcId="{771FCA9B-B868-451D-A9FA-0F052294AC1F}" destId="{2C7E6928-8488-4D05-8B6F-8A0EB717D5AF}" srcOrd="6" destOrd="0" presId="urn:microsoft.com/office/officeart/2008/layout/LinedList"/>
    <dgm:cxn modelId="{F0A1D93F-9C48-4F5B-B8FA-95876E53939E}" type="presParOf" srcId="{771FCA9B-B868-451D-A9FA-0F052294AC1F}" destId="{030BB877-EB1A-48A2-933F-1C80BD04EC72}" srcOrd="7" destOrd="0" presId="urn:microsoft.com/office/officeart/2008/layout/LinedList"/>
    <dgm:cxn modelId="{1633E9FC-8E2A-40D9-8BE0-42384B6776F9}" type="presParOf" srcId="{030BB877-EB1A-48A2-933F-1C80BD04EC72}" destId="{C5A82744-0343-47EF-93D9-AA3A2AB76249}" srcOrd="0" destOrd="0" presId="urn:microsoft.com/office/officeart/2008/layout/LinedList"/>
    <dgm:cxn modelId="{8267088E-535F-47E6-A7A9-402EA2DD6178}" type="presParOf" srcId="{030BB877-EB1A-48A2-933F-1C80BD04EC72}" destId="{526EE8C2-E9F7-4DFF-8316-F47E29310EC1}" srcOrd="1" destOrd="0" presId="urn:microsoft.com/office/officeart/2008/layout/LinedList"/>
    <dgm:cxn modelId="{C8C00F56-58D6-4312-A306-A6C32F03B1E6}" type="presParOf" srcId="{771FCA9B-B868-451D-A9FA-0F052294AC1F}" destId="{B777BE85-599A-4544-9830-108B3F1088FC}" srcOrd="8" destOrd="0" presId="urn:microsoft.com/office/officeart/2008/layout/LinedList"/>
    <dgm:cxn modelId="{CC07807F-6A92-473A-B94C-8D14DA7BCE19}" type="presParOf" srcId="{771FCA9B-B868-451D-A9FA-0F052294AC1F}" destId="{692E80CD-C0A4-4D69-8096-2B136F0648E2}" srcOrd="9" destOrd="0" presId="urn:microsoft.com/office/officeart/2008/layout/LinedList"/>
    <dgm:cxn modelId="{F8C7A234-5699-4FA6-824A-4AA4E9E907F0}" type="presParOf" srcId="{692E80CD-C0A4-4D69-8096-2B136F0648E2}" destId="{D34FE52E-7F7E-48D7-89C1-1FD4934FBE8B}" srcOrd="0" destOrd="0" presId="urn:microsoft.com/office/officeart/2008/layout/LinedList"/>
    <dgm:cxn modelId="{53A52D7E-F13A-4725-BE26-4B0E82482D69}" type="presParOf" srcId="{692E80CD-C0A4-4D69-8096-2B136F0648E2}" destId="{3406D6AD-A92A-4D2B-8B61-6CE8A942EB6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45C36-0879-4AAC-8213-96400E5E4C48}">
      <dsp:nvSpPr>
        <dsp:cNvPr id="0" name=""/>
        <dsp:cNvSpPr/>
      </dsp:nvSpPr>
      <dsp:spPr>
        <a:xfrm>
          <a:off x="0" y="53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E8A34-0A63-40CD-ACFB-97B521779042}">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latin typeface="Lato Light" panose="020F0502020204030203" pitchFamily="34" charset="0"/>
              <a:ea typeface="Lato Light" panose="020F0502020204030203" pitchFamily="34" charset="0"/>
              <a:cs typeface="Lato Light" panose="020F0502020204030203" pitchFamily="34" charset="0"/>
            </a:rPr>
            <a:t>Training on best of breed o9 Reference products, encapsulating best practice data models &amp; workflows</a:t>
          </a:r>
        </a:p>
      </dsp:txBody>
      <dsp:txXfrm>
        <a:off x="0" y="531"/>
        <a:ext cx="10515600" cy="870055"/>
      </dsp:txXfrm>
    </dsp:sp>
    <dsp:sp modelId="{40C06DE0-B4BF-4CA9-B93C-F3949645E412}">
      <dsp:nvSpPr>
        <dsp:cNvPr id="0" name=""/>
        <dsp:cNvSpPr/>
      </dsp:nvSpPr>
      <dsp:spPr>
        <a:xfrm>
          <a:off x="0" y="87058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2EB989-BE88-4D54-BFEC-0E156B5345D0}">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Lato Light" panose="020F0502020204030203" pitchFamily="34" charset="0"/>
              <a:ea typeface="Lato Light" panose="020F0502020204030203" pitchFamily="34" charset="0"/>
              <a:cs typeface="Lato Light" panose="020F0502020204030203" pitchFamily="34" charset="0"/>
            </a:rPr>
            <a:t>Expert-led immersive, hands-on training for fast-paced learning &amp; ramp up.</a:t>
          </a:r>
        </a:p>
      </dsp:txBody>
      <dsp:txXfrm>
        <a:off x="0" y="870586"/>
        <a:ext cx="10515600" cy="870055"/>
      </dsp:txXfrm>
    </dsp:sp>
    <dsp:sp modelId="{E5DF96F1-0FF1-4E67-913D-46AC2559A4CE}">
      <dsp:nvSpPr>
        <dsp:cNvPr id="0" name=""/>
        <dsp:cNvSpPr/>
      </dsp:nvSpPr>
      <dsp:spPr>
        <a:xfrm>
          <a:off x="0" y="174064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4AD4D-1C18-4EE9-8E73-DDA07C1D1B91}">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Lato Light" panose="020F0502020204030203" pitchFamily="34" charset="0"/>
              <a:ea typeface="Lato Light" panose="020F0502020204030203" pitchFamily="34" charset="0"/>
              <a:cs typeface="Lato Light" panose="020F0502020204030203" pitchFamily="34" charset="0"/>
            </a:rPr>
            <a:t>Highly recommended in preparation for o9 implementation Blueprinting. Post-training team members are better equipped for solution design and configuration Sprints</a:t>
          </a:r>
        </a:p>
      </dsp:txBody>
      <dsp:txXfrm>
        <a:off x="0" y="1740641"/>
        <a:ext cx="10515600" cy="870055"/>
      </dsp:txXfrm>
    </dsp:sp>
    <dsp:sp modelId="{2C7E6928-8488-4D05-8B6F-8A0EB717D5AF}">
      <dsp:nvSpPr>
        <dsp:cNvPr id="0" name=""/>
        <dsp:cNvSpPr/>
      </dsp:nvSpPr>
      <dsp:spPr>
        <a:xfrm>
          <a:off x="0" y="261069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82744-0343-47EF-93D9-AA3A2AB76249}">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Lato Light" panose="020F0502020204030203" pitchFamily="34" charset="0"/>
              <a:ea typeface="Lato Light" panose="020F0502020204030203" pitchFamily="34" charset="0"/>
              <a:cs typeface="Lato Light" panose="020F0502020204030203" pitchFamily="34" charset="0"/>
            </a:rPr>
            <a:t>Increase knowledge, skills &amp; engagement of business and tech teams, lay foundation for successful implementation and adoption.</a:t>
          </a:r>
        </a:p>
      </dsp:txBody>
      <dsp:txXfrm>
        <a:off x="0" y="2610696"/>
        <a:ext cx="10515600" cy="870055"/>
      </dsp:txXfrm>
    </dsp:sp>
    <dsp:sp modelId="{B777BE85-599A-4544-9830-108B3F1088FC}">
      <dsp:nvSpPr>
        <dsp:cNvPr id="0" name=""/>
        <dsp:cNvSpPr/>
      </dsp:nvSpPr>
      <dsp:spPr>
        <a:xfrm>
          <a:off x="0" y="348075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4FE52E-7F7E-48D7-89C1-1FD4934FBE8B}">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Lato Light" panose="020F0502020204030203" pitchFamily="34" charset="0"/>
              <a:ea typeface="Lato Light" panose="020F0502020204030203" pitchFamily="34" charset="0"/>
              <a:cs typeface="Lato Light" panose="020F0502020204030203" pitchFamily="34" charset="0"/>
            </a:rPr>
            <a:t>Collaborate, learn and network with diverse groups of experienced practitioners  </a:t>
          </a:r>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ACC67-368F-498B-8C00-ECA1C35C984C}"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C7F92-C987-4408-84FF-4A9F5CDE3B0E}" type="slidenum">
              <a:rPr lang="en-US" smtClean="0"/>
              <a:t>‹#›</a:t>
            </a:fld>
            <a:endParaRPr lang="en-US"/>
          </a:p>
        </p:txBody>
      </p:sp>
    </p:spTree>
    <p:extLst>
      <p:ext uri="{BB962C8B-B14F-4D97-AF65-F5344CB8AC3E}">
        <p14:creationId xmlns:p14="http://schemas.microsoft.com/office/powerpoint/2010/main" val="3041917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C7F92-C987-4408-84FF-4A9F5CDE3B0E}" type="slidenum">
              <a:rPr lang="en-US" smtClean="0"/>
              <a:t>2</a:t>
            </a:fld>
            <a:endParaRPr lang="en-US"/>
          </a:p>
        </p:txBody>
      </p:sp>
    </p:spTree>
    <p:extLst>
      <p:ext uri="{BB962C8B-B14F-4D97-AF65-F5344CB8AC3E}">
        <p14:creationId xmlns:p14="http://schemas.microsoft.com/office/powerpoint/2010/main" val="4017863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5"/>
        <p:cNvGrpSpPr/>
        <p:nvPr/>
      </p:nvGrpSpPr>
      <p:grpSpPr>
        <a:xfrm>
          <a:off x="0" y="0"/>
          <a:ext cx="0" cy="0"/>
          <a:chOff x="0" y="0"/>
          <a:chExt cx="0" cy="0"/>
        </a:xfrm>
      </p:grpSpPr>
      <p:sp>
        <p:nvSpPr>
          <p:cNvPr id="9316" name="Google Shape;931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7" name="Google Shape;931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Governance: Change Management</a:t>
            </a:r>
            <a:endParaRPr dirty="0"/>
          </a:p>
        </p:txBody>
      </p:sp>
      <p:sp>
        <p:nvSpPr>
          <p:cNvPr id="9318" name="Google Shape;931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12</a:t>
            </a:fld>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872374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general, these are the main use cases of AI</a:t>
            </a:r>
            <a:endParaRPr lang="en-US" dirty="0"/>
          </a:p>
        </p:txBody>
      </p:sp>
      <p:sp>
        <p:nvSpPr>
          <p:cNvPr id="4" name="Slide Number Placeholder 3"/>
          <p:cNvSpPr>
            <a:spLocks noGrp="1"/>
          </p:cNvSpPr>
          <p:nvPr>
            <p:ph type="sldNum" sz="quarter" idx="5"/>
          </p:nvPr>
        </p:nvSpPr>
        <p:spPr/>
        <p:txBody>
          <a:bodyPr/>
          <a:lstStyle/>
          <a:p>
            <a:fld id="{BCDC7F92-C987-4408-84FF-4A9F5CDE3B0E}" type="slidenum">
              <a:rPr lang="en-US" smtClean="0"/>
              <a:t>13</a:t>
            </a:fld>
            <a:endParaRPr lang="en-US"/>
          </a:p>
        </p:txBody>
      </p:sp>
    </p:spTree>
    <p:extLst>
      <p:ext uri="{BB962C8B-B14F-4D97-AF65-F5344CB8AC3E}">
        <p14:creationId xmlns:p14="http://schemas.microsoft.com/office/powerpoint/2010/main" val="2071178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/machine-learning-for-production-optimization-e460a0b82237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Multi-dimensional optimization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Lato" panose="020F0502020204030203" pitchFamily="34" charset="0"/>
              <a:ea typeface="Lato" panose="020F0502020204030203" pitchFamily="34" charset="0"/>
              <a:cs typeface="Lato" panose="020F0502020204030203" pitchFamily="34" charset="0"/>
            </a:endParaRPr>
          </a:p>
          <a:p>
            <a:r>
              <a:rPr lang="en-US" sz="1200" dirty="0">
                <a:latin typeface="Lato" panose="020F0502020204030203" pitchFamily="34" charset="0"/>
                <a:ea typeface="Lato" panose="020F0502020204030203" pitchFamily="34" charset="0"/>
                <a:cs typeface="Lato" panose="020F0502020204030203" pitchFamily="34" charset="0"/>
              </a:rPr>
              <a:t>“</a:t>
            </a:r>
            <a:r>
              <a:rPr lang="en-US" sz="1200" b="0" i="0" kern="1200" dirty="0">
                <a:solidFill>
                  <a:schemeClr val="tx1"/>
                </a:solidFill>
                <a:effectLst/>
                <a:latin typeface="+mn-lt"/>
                <a:ea typeface="+mn-ea"/>
                <a:cs typeface="+mn-cs"/>
              </a:rPr>
              <a:t>1. Prediction algorithm:</a:t>
            </a:r>
          </a:p>
          <a:p>
            <a:r>
              <a:rPr lang="en-US" sz="1200" b="0" i="0" kern="1200" dirty="0">
                <a:solidFill>
                  <a:schemeClr val="tx1"/>
                </a:solidFill>
                <a:effectLst/>
                <a:latin typeface="+mn-lt"/>
                <a:ea typeface="+mn-ea"/>
                <a:cs typeface="+mn-cs"/>
              </a:rPr>
              <a:t>Your first, important step is to ensure you have a machine-learning algorithm that is able to successfully predict the correct production rates given the settings of all operator-controllable variables.</a:t>
            </a:r>
          </a:p>
          <a:p>
            <a:r>
              <a:rPr lang="en-US" sz="1200" b="0" i="0" kern="1200" dirty="0">
                <a:solidFill>
                  <a:schemeClr val="tx1"/>
                </a:solidFill>
                <a:effectLst/>
                <a:latin typeface="+mn-lt"/>
                <a:ea typeface="+mn-ea"/>
                <a:cs typeface="+mn-cs"/>
              </a:rPr>
              <a:t>2. Multi-dimensional optimization:</a:t>
            </a:r>
          </a:p>
          <a:p>
            <a:r>
              <a:rPr lang="en-US" sz="1200" b="0" i="0" kern="1200" dirty="0">
                <a:solidFill>
                  <a:schemeClr val="tx1"/>
                </a:solidFill>
                <a:effectLst/>
                <a:latin typeface="+mn-lt"/>
                <a:ea typeface="+mn-ea"/>
                <a:cs typeface="+mn-cs"/>
              </a:rPr>
              <a:t>You can use the prediction algorithm as the foundation of an optimization algorithm that explores which control variables to adjust in order to maximize production.</a:t>
            </a:r>
          </a:p>
          <a:p>
            <a:r>
              <a:rPr lang="en-US" sz="1200" b="0" i="0" kern="1200" dirty="0">
                <a:solidFill>
                  <a:schemeClr val="tx1"/>
                </a:solidFill>
                <a:effectLst/>
                <a:latin typeface="+mn-lt"/>
                <a:ea typeface="+mn-ea"/>
                <a:cs typeface="+mn-cs"/>
              </a:rPr>
              <a:t>3. Actionable output:</a:t>
            </a:r>
          </a:p>
          <a:p>
            <a:r>
              <a:rPr lang="en-US" sz="1200" b="0" i="0" kern="1200" dirty="0">
                <a:solidFill>
                  <a:schemeClr val="tx1"/>
                </a:solidFill>
                <a:effectLst/>
                <a:latin typeface="+mn-lt"/>
                <a:ea typeface="+mn-ea"/>
                <a:cs typeface="+mn-cs"/>
              </a:rPr>
              <a:t>As output from the optimization algorithm, you get recommendations on which control variables to adjust and the potential improvement in production rate from these adjustments.”</a:t>
            </a: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dirty="0"/>
          </a:p>
          <a:p>
            <a:pPr marL="285750" indent="-285750">
              <a:buFontTx/>
              <a:buChar char="-"/>
            </a:pPr>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DC7F92-C987-4408-84FF-4A9F5CDE3B0E}" type="slidenum">
              <a:rPr lang="en-US" smtClean="0"/>
              <a:t>14</a:t>
            </a:fld>
            <a:endParaRPr lang="en-US"/>
          </a:p>
        </p:txBody>
      </p:sp>
    </p:spTree>
    <p:extLst>
      <p:ext uri="{BB962C8B-B14F-4D97-AF65-F5344CB8AC3E}">
        <p14:creationId xmlns:p14="http://schemas.microsoft.com/office/powerpoint/2010/main" val="170229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“AI </a:t>
            </a:r>
            <a:r>
              <a:rPr lang="es-ES_tradnl" dirty="0" err="1"/>
              <a:t>monitors</a:t>
            </a:r>
            <a:r>
              <a:rPr lang="es-ES_tradnl" dirty="0"/>
              <a:t> </a:t>
            </a:r>
            <a:r>
              <a:rPr lang="es-ES_tradnl" dirty="0" err="1"/>
              <a:t>growth</a:t>
            </a:r>
            <a:r>
              <a:rPr lang="es-ES_tradnl" dirty="0"/>
              <a:t> </a:t>
            </a:r>
            <a:r>
              <a:rPr lang="es-ES_tradnl" dirty="0" err="1"/>
              <a:t>patterns</a:t>
            </a:r>
            <a:r>
              <a:rPr lang="es-ES_tradnl" dirty="0"/>
              <a:t> and </a:t>
            </a:r>
            <a:r>
              <a:rPr lang="es-ES_tradnl" dirty="0" err="1"/>
              <a:t>constantly</a:t>
            </a:r>
            <a:r>
              <a:rPr lang="es-ES_tradnl" dirty="0"/>
              <a:t> </a:t>
            </a:r>
            <a:r>
              <a:rPr lang="es-ES_tradnl" dirty="0" err="1"/>
              <a:t>adjusts</a:t>
            </a:r>
            <a:r>
              <a:rPr lang="es-ES_tradnl" dirty="0"/>
              <a:t> </a:t>
            </a:r>
            <a:r>
              <a:rPr lang="es-ES_tradnl" dirty="0" err="1"/>
              <a:t>environmental</a:t>
            </a:r>
            <a:r>
              <a:rPr lang="es-ES_tradnl" dirty="0"/>
              <a:t> </a:t>
            </a:r>
            <a:r>
              <a:rPr lang="es-ES_tradnl" dirty="0" err="1"/>
              <a:t>factors</a:t>
            </a:r>
            <a:r>
              <a:rPr lang="es-ES_tradnl" dirty="0"/>
              <a:t> </a:t>
            </a:r>
            <a:r>
              <a:rPr lang="es-ES_tradnl" dirty="0" err="1"/>
              <a:t>such</a:t>
            </a:r>
            <a:r>
              <a:rPr lang="es-ES_tradnl" dirty="0"/>
              <a:t> as </a:t>
            </a:r>
            <a:r>
              <a:rPr lang="es-ES_tradnl" dirty="0" err="1"/>
              <a:t>temperature</a:t>
            </a:r>
            <a:r>
              <a:rPr lang="es-ES_tradnl" dirty="0"/>
              <a:t>, </a:t>
            </a:r>
            <a:r>
              <a:rPr lang="es-ES_tradnl" dirty="0" err="1"/>
              <a:t>water</a:t>
            </a:r>
            <a:r>
              <a:rPr lang="es-ES_tradnl" dirty="0"/>
              <a:t> and light </a:t>
            </a:r>
            <a:r>
              <a:rPr lang="es-ES_tradnl" dirty="0" err="1"/>
              <a:t>patterns</a:t>
            </a:r>
            <a:r>
              <a:rPr lang="es-ES_tradnl" dirty="0"/>
              <a:t> to </a:t>
            </a:r>
            <a:r>
              <a:rPr lang="es-ES_tradnl" dirty="0" err="1"/>
              <a:t>ensure</a:t>
            </a:r>
            <a:r>
              <a:rPr lang="es-ES_tradnl" dirty="0"/>
              <a:t> </a:t>
            </a:r>
            <a:r>
              <a:rPr lang="es-ES_tradnl" dirty="0" err="1"/>
              <a:t>ever</a:t>
            </a:r>
            <a:r>
              <a:rPr lang="es-ES_tradnl" dirty="0"/>
              <a:t>-more </a:t>
            </a:r>
            <a:r>
              <a:rPr lang="es-ES_tradnl" dirty="0" err="1"/>
              <a:t>efficient</a:t>
            </a:r>
            <a:r>
              <a:rPr lang="es-ES_tradnl" dirty="0"/>
              <a:t> and </a:t>
            </a:r>
            <a:r>
              <a:rPr lang="es-ES_tradnl" dirty="0" err="1"/>
              <a:t>economical</a:t>
            </a:r>
            <a:r>
              <a:rPr lang="es-ES_tradnl" dirty="0"/>
              <a:t> output.” </a:t>
            </a:r>
          </a:p>
          <a:p>
            <a:endParaRPr lang="es-ES_tradnl" dirty="0"/>
          </a:p>
          <a:p>
            <a:r>
              <a:rPr lang="es-ES_tradnl" dirty="0"/>
              <a:t>“</a:t>
            </a:r>
            <a:r>
              <a:rPr lang="en-US" sz="1200" b="0" i="0" kern="1200" dirty="0">
                <a:solidFill>
                  <a:schemeClr val="tx1"/>
                </a:solidFill>
                <a:effectLst/>
                <a:latin typeface="+mn-lt"/>
                <a:ea typeface="+mn-ea"/>
                <a:cs typeface="+mn-cs"/>
              </a:rPr>
              <a:t>Sunlight is emulated by LED panels, so food is grown in optimal conditions 24/7. And water is recycled and evaporated water recaptured so there is virtually no waste”</a:t>
            </a:r>
          </a:p>
          <a:p>
            <a:endParaRPr lang="es-ES_tradnl" dirty="0"/>
          </a:p>
          <a:p>
            <a:r>
              <a:rPr lang="es-ES_tradnl" dirty="0"/>
              <a:t>https://</a:t>
            </a:r>
            <a:r>
              <a:rPr lang="es-ES_tradnl" dirty="0" err="1"/>
              <a:t>techxplore.com</a:t>
            </a:r>
            <a:r>
              <a:rPr lang="es-ES_tradnl" dirty="0"/>
              <a:t>/</a:t>
            </a:r>
            <a:r>
              <a:rPr lang="es-ES_tradnl" dirty="0" err="1"/>
              <a:t>news</a:t>
            </a:r>
            <a:r>
              <a:rPr lang="es-ES_tradnl" dirty="0"/>
              <a:t>/2020-12-ai-controlled-vertical-farms-revolution-food.html </a:t>
            </a:r>
          </a:p>
          <a:p>
            <a:endParaRPr lang="es-ES_tradnl" dirty="0"/>
          </a:p>
          <a:p>
            <a:endParaRPr lang="es-ES_tradnl" dirty="0"/>
          </a:p>
        </p:txBody>
      </p:sp>
      <p:sp>
        <p:nvSpPr>
          <p:cNvPr id="4" name="Slide Number Placeholder 3"/>
          <p:cNvSpPr>
            <a:spLocks noGrp="1"/>
          </p:cNvSpPr>
          <p:nvPr>
            <p:ph type="sldNum" sz="quarter" idx="5"/>
          </p:nvPr>
        </p:nvSpPr>
        <p:spPr/>
        <p:txBody>
          <a:bodyPr/>
          <a:lstStyle/>
          <a:p>
            <a:fld id="{BCDC7F92-C987-4408-84FF-4A9F5CDE3B0E}" type="slidenum">
              <a:rPr lang="en-US" smtClean="0"/>
              <a:t>15</a:t>
            </a:fld>
            <a:endParaRPr lang="en-US"/>
          </a:p>
        </p:txBody>
      </p:sp>
    </p:spTree>
    <p:extLst>
      <p:ext uri="{BB962C8B-B14F-4D97-AF65-F5344CB8AC3E}">
        <p14:creationId xmlns:p14="http://schemas.microsoft.com/office/powerpoint/2010/main" val="369061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beyondminds.ai</a:t>
            </a:r>
            <a:r>
              <a:rPr lang="en-US" dirty="0"/>
              <a:t>/blog/predictive-maintenance-using-ai-to-take-manufacturing-a-big-step-forward/</a:t>
            </a:r>
          </a:p>
          <a:p>
            <a:endParaRPr lang="en-US" dirty="0"/>
          </a:p>
        </p:txBody>
      </p:sp>
      <p:sp>
        <p:nvSpPr>
          <p:cNvPr id="4" name="Slide Number Placeholder 3"/>
          <p:cNvSpPr>
            <a:spLocks noGrp="1"/>
          </p:cNvSpPr>
          <p:nvPr>
            <p:ph type="sldNum" sz="quarter" idx="5"/>
          </p:nvPr>
        </p:nvSpPr>
        <p:spPr/>
        <p:txBody>
          <a:bodyPr/>
          <a:lstStyle/>
          <a:p>
            <a:fld id="{BCDC7F92-C987-4408-84FF-4A9F5CDE3B0E}" type="slidenum">
              <a:rPr lang="en-US" smtClean="0"/>
              <a:t>16</a:t>
            </a:fld>
            <a:endParaRPr lang="en-US"/>
          </a:p>
        </p:txBody>
      </p:sp>
    </p:spTree>
    <p:extLst>
      <p:ext uri="{BB962C8B-B14F-4D97-AF65-F5344CB8AC3E}">
        <p14:creationId xmlns:p14="http://schemas.microsoft.com/office/powerpoint/2010/main" val="46236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C7F92-C987-4408-84FF-4A9F5CDE3B0E}" type="slidenum">
              <a:rPr lang="en-US" smtClean="0"/>
              <a:t>17</a:t>
            </a:fld>
            <a:endParaRPr lang="en-US"/>
          </a:p>
        </p:txBody>
      </p:sp>
    </p:spTree>
    <p:extLst>
      <p:ext uri="{BB962C8B-B14F-4D97-AF65-F5344CB8AC3E}">
        <p14:creationId xmlns:p14="http://schemas.microsoft.com/office/powerpoint/2010/main" val="232880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C7F92-C987-4408-84FF-4A9F5CDE3B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259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C7F92-C987-4408-84FF-4A9F5CDE3B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721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C7F92-C987-4408-84FF-4A9F5CDE3B0E}" type="slidenum">
              <a:rPr lang="en-US" smtClean="0"/>
              <a:t>22</a:t>
            </a:fld>
            <a:endParaRPr lang="en-US"/>
          </a:p>
        </p:txBody>
      </p:sp>
    </p:spTree>
    <p:extLst>
      <p:ext uri="{BB962C8B-B14F-4D97-AF65-F5344CB8AC3E}">
        <p14:creationId xmlns:p14="http://schemas.microsoft.com/office/powerpoint/2010/main" val="3395371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5"/>
        <p:cNvGrpSpPr/>
        <p:nvPr/>
      </p:nvGrpSpPr>
      <p:grpSpPr>
        <a:xfrm>
          <a:off x="0" y="0"/>
          <a:ext cx="0" cy="0"/>
          <a:chOff x="0" y="0"/>
          <a:chExt cx="0" cy="0"/>
        </a:xfrm>
      </p:grpSpPr>
      <p:sp>
        <p:nvSpPr>
          <p:cNvPr id="7966" name="Google Shape;79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7" name="Google Shape;79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CDC7F92-C987-4408-84FF-4A9F5CDE3B0E}" type="slidenum">
              <a:rPr lang="en-US" smtClean="0"/>
              <a:t>3</a:t>
            </a:fld>
            <a:endParaRPr lang="en-US"/>
          </a:p>
        </p:txBody>
      </p:sp>
    </p:spTree>
    <p:extLst>
      <p:ext uri="{BB962C8B-B14F-4D97-AF65-F5344CB8AC3E}">
        <p14:creationId xmlns:p14="http://schemas.microsoft.com/office/powerpoint/2010/main" val="3562259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CDC7F92-C987-4408-84FF-4A9F5CDE3B0E}" type="slidenum">
              <a:rPr lang="en-US" smtClean="0"/>
              <a:t>28</a:t>
            </a:fld>
            <a:endParaRPr lang="en-US"/>
          </a:p>
        </p:txBody>
      </p:sp>
    </p:spTree>
    <p:extLst>
      <p:ext uri="{BB962C8B-B14F-4D97-AF65-F5344CB8AC3E}">
        <p14:creationId xmlns:p14="http://schemas.microsoft.com/office/powerpoint/2010/main" val="2533854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4"/>
        <p:cNvGrpSpPr/>
        <p:nvPr/>
      </p:nvGrpSpPr>
      <p:grpSpPr>
        <a:xfrm>
          <a:off x="0" y="0"/>
          <a:ext cx="0" cy="0"/>
          <a:chOff x="0" y="0"/>
          <a:chExt cx="0" cy="0"/>
        </a:xfrm>
      </p:grpSpPr>
      <p:sp>
        <p:nvSpPr>
          <p:cNvPr id="9105" name="Google Shape;9105;p15:notes"/>
          <p:cNvSpPr txBox="1">
            <a:spLocks noGrp="1"/>
          </p:cNvSpPr>
          <p:nvPr>
            <p:ph type="body" idx="1"/>
          </p:nvPr>
        </p:nvSpPr>
        <p:spPr>
          <a:xfrm>
            <a:off x="685800" y="4400550"/>
            <a:ext cx="5486400" cy="3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06" name="Google Shape;910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0"/>
        <p:cNvGrpSpPr/>
        <p:nvPr/>
      </p:nvGrpSpPr>
      <p:grpSpPr>
        <a:xfrm>
          <a:off x="0" y="0"/>
          <a:ext cx="0" cy="0"/>
          <a:chOff x="0" y="0"/>
          <a:chExt cx="0" cy="0"/>
        </a:xfrm>
      </p:grpSpPr>
      <p:sp>
        <p:nvSpPr>
          <p:cNvPr id="9111" name="Google Shape;9111;p16:notes"/>
          <p:cNvSpPr txBox="1">
            <a:spLocks noGrp="1"/>
          </p:cNvSpPr>
          <p:nvPr>
            <p:ph type="body" idx="1"/>
          </p:nvPr>
        </p:nvSpPr>
        <p:spPr>
          <a:xfrm>
            <a:off x="685800" y="4400550"/>
            <a:ext cx="5486400" cy="3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12" name="Google Shape;911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6"/>
        <p:cNvGrpSpPr/>
        <p:nvPr/>
      </p:nvGrpSpPr>
      <p:grpSpPr>
        <a:xfrm>
          <a:off x="0" y="0"/>
          <a:ext cx="0" cy="0"/>
          <a:chOff x="0" y="0"/>
          <a:chExt cx="0" cy="0"/>
        </a:xfrm>
      </p:grpSpPr>
      <p:sp>
        <p:nvSpPr>
          <p:cNvPr id="9117" name="Google Shape;9117;p17:notes"/>
          <p:cNvSpPr txBox="1">
            <a:spLocks noGrp="1"/>
          </p:cNvSpPr>
          <p:nvPr>
            <p:ph type="body" idx="1"/>
          </p:nvPr>
        </p:nvSpPr>
        <p:spPr>
          <a:xfrm>
            <a:off x="685800" y="4400550"/>
            <a:ext cx="5486400" cy="36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18" name="Google Shape;911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PWC (2019). [online] Available at: https://www.pwc.com/gx/en/sustainability/SDG/sdg-reporting-2018.pdf [Accessed 24 Nov. 2021].</a:t>
            </a:r>
          </a:p>
        </p:txBody>
      </p:sp>
      <p:sp>
        <p:nvSpPr>
          <p:cNvPr id="4" name="Slide Number Placeholder 3"/>
          <p:cNvSpPr>
            <a:spLocks noGrp="1"/>
          </p:cNvSpPr>
          <p:nvPr>
            <p:ph type="sldNum" sz="quarter" idx="5"/>
          </p:nvPr>
        </p:nvSpPr>
        <p:spPr/>
        <p:txBody>
          <a:bodyPr/>
          <a:lstStyle/>
          <a:p>
            <a:fld id="{BCDC7F92-C987-4408-84FF-4A9F5CDE3B0E}" type="slidenum">
              <a:rPr lang="en-US" smtClean="0"/>
              <a:t>4</a:t>
            </a:fld>
            <a:endParaRPr lang="en-US"/>
          </a:p>
        </p:txBody>
      </p:sp>
    </p:spTree>
    <p:extLst>
      <p:ext uri="{BB962C8B-B14F-4D97-AF65-F5344CB8AC3E}">
        <p14:creationId xmlns:p14="http://schemas.microsoft.com/office/powerpoint/2010/main" val="83484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PWC (2019). [online] Available at: https://www.pwc.com/gx/en/sustainability/SDG/sdg-reporting-2018.pdf [Accessed 24 Nov. 2021].</a:t>
            </a:r>
          </a:p>
          <a:p>
            <a:pPr marL="0" indent="0">
              <a:buFont typeface="Arial" panose="020B0604020202020204" pitchFamily="34" charset="0"/>
              <a:buNone/>
            </a:pPr>
            <a:endParaRPr lang="LID4096" dirty="0"/>
          </a:p>
        </p:txBody>
      </p:sp>
      <p:sp>
        <p:nvSpPr>
          <p:cNvPr id="4" name="Slide Number Placeholder 3"/>
          <p:cNvSpPr>
            <a:spLocks noGrp="1"/>
          </p:cNvSpPr>
          <p:nvPr>
            <p:ph type="sldNum" sz="quarter" idx="5"/>
          </p:nvPr>
        </p:nvSpPr>
        <p:spPr/>
        <p:txBody>
          <a:bodyPr/>
          <a:lstStyle/>
          <a:p>
            <a:fld id="{BCDC7F92-C987-4408-84FF-4A9F5CDE3B0E}" type="slidenum">
              <a:rPr lang="en-US" smtClean="0"/>
              <a:t>5</a:t>
            </a:fld>
            <a:endParaRPr lang="en-US"/>
          </a:p>
        </p:txBody>
      </p:sp>
    </p:spTree>
    <p:extLst>
      <p:ext uri="{BB962C8B-B14F-4D97-AF65-F5344CB8AC3E}">
        <p14:creationId xmlns:p14="http://schemas.microsoft.com/office/powerpoint/2010/main" val="81172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5"/>
        <p:cNvGrpSpPr/>
        <p:nvPr/>
      </p:nvGrpSpPr>
      <p:grpSpPr>
        <a:xfrm>
          <a:off x="0" y="0"/>
          <a:ext cx="0" cy="0"/>
          <a:chOff x="0" y="0"/>
          <a:chExt cx="0" cy="0"/>
        </a:xfrm>
      </p:grpSpPr>
      <p:sp>
        <p:nvSpPr>
          <p:cNvPr id="9316" name="Google Shape;931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17" name="Google Shape;931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Governance: Change Management</a:t>
            </a:r>
            <a:endParaRPr dirty="0"/>
          </a:p>
        </p:txBody>
      </p:sp>
      <p:sp>
        <p:nvSpPr>
          <p:cNvPr id="9318" name="Google Shape;931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6</a:t>
            </a:fld>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35355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Vinuesa, R., </a:t>
            </a:r>
            <a:r>
              <a:rPr lang="es-ES" dirty="0" err="1"/>
              <a:t>Azizpour</a:t>
            </a:r>
            <a:r>
              <a:rPr lang="es-ES" dirty="0"/>
              <a:t>, H., </a:t>
            </a:r>
            <a:r>
              <a:rPr lang="es-ES" dirty="0" err="1"/>
              <a:t>Leite</a:t>
            </a:r>
            <a:r>
              <a:rPr lang="es-ES" dirty="0"/>
              <a:t>, I., Balaam, M., </a:t>
            </a:r>
            <a:r>
              <a:rPr lang="es-ES" dirty="0" err="1"/>
              <a:t>Dignum</a:t>
            </a:r>
            <a:r>
              <a:rPr lang="es-ES" dirty="0"/>
              <a:t>, V., </a:t>
            </a:r>
            <a:r>
              <a:rPr lang="es-ES" dirty="0" err="1"/>
              <a:t>Domisch</a:t>
            </a:r>
            <a:r>
              <a:rPr lang="es-ES" dirty="0"/>
              <a:t>, S., ... &amp; </a:t>
            </a:r>
            <a:r>
              <a:rPr lang="es-ES" dirty="0" err="1"/>
              <a:t>Nerini</a:t>
            </a:r>
            <a:r>
              <a:rPr lang="es-ES" dirty="0"/>
              <a:t>, F. F. (2020). </a:t>
            </a:r>
            <a:r>
              <a:rPr lang="es-ES" dirty="0" err="1"/>
              <a:t>The</a:t>
            </a:r>
            <a:r>
              <a:rPr lang="es-ES" dirty="0"/>
              <a:t> role </a:t>
            </a:r>
            <a:r>
              <a:rPr lang="es-ES" dirty="0" err="1"/>
              <a:t>of</a:t>
            </a:r>
            <a:r>
              <a:rPr lang="es-ES" dirty="0"/>
              <a:t> artificial </a:t>
            </a:r>
            <a:r>
              <a:rPr lang="es-ES" dirty="0" err="1"/>
              <a:t>intelligence</a:t>
            </a:r>
            <a:r>
              <a:rPr lang="es-ES" dirty="0"/>
              <a:t> in </a:t>
            </a:r>
            <a:r>
              <a:rPr lang="es-ES" dirty="0" err="1"/>
              <a:t>achieving</a:t>
            </a:r>
            <a:r>
              <a:rPr lang="es-ES" dirty="0"/>
              <a:t> </a:t>
            </a:r>
            <a:r>
              <a:rPr lang="es-ES" dirty="0" err="1"/>
              <a:t>the</a:t>
            </a:r>
            <a:r>
              <a:rPr lang="es-ES" dirty="0"/>
              <a:t> </a:t>
            </a:r>
            <a:r>
              <a:rPr lang="es-ES" dirty="0" err="1"/>
              <a:t>Sustainable</a:t>
            </a:r>
            <a:r>
              <a:rPr lang="es-ES" dirty="0"/>
              <a:t> </a:t>
            </a:r>
            <a:r>
              <a:rPr lang="es-ES" dirty="0" err="1"/>
              <a:t>Development</a:t>
            </a:r>
            <a:r>
              <a:rPr lang="es-ES" dirty="0"/>
              <a:t> </a:t>
            </a:r>
            <a:r>
              <a:rPr lang="es-ES" dirty="0" err="1"/>
              <a:t>Goals</a:t>
            </a:r>
            <a:r>
              <a:rPr lang="es-ES" dirty="0"/>
              <a:t>. </a:t>
            </a:r>
            <a:r>
              <a:rPr lang="es-ES" dirty="0" err="1"/>
              <a:t>Nature</a:t>
            </a:r>
            <a:r>
              <a:rPr lang="es-ES" dirty="0"/>
              <a:t> </a:t>
            </a:r>
            <a:r>
              <a:rPr lang="es-ES" dirty="0" err="1"/>
              <a:t>communications</a:t>
            </a:r>
            <a:r>
              <a:rPr lang="es-ES" dirty="0"/>
              <a:t>, 11(1), 1-10.</a:t>
            </a:r>
          </a:p>
          <a:p>
            <a:endParaRPr lang="es-ES" dirty="0"/>
          </a:p>
        </p:txBody>
      </p:sp>
      <p:sp>
        <p:nvSpPr>
          <p:cNvPr id="4" name="Slide Number Placeholder 3"/>
          <p:cNvSpPr>
            <a:spLocks noGrp="1"/>
          </p:cNvSpPr>
          <p:nvPr>
            <p:ph type="sldNum" sz="quarter" idx="5"/>
          </p:nvPr>
        </p:nvSpPr>
        <p:spPr/>
        <p:txBody>
          <a:bodyPr/>
          <a:lstStyle/>
          <a:p>
            <a:fld id="{BCDC7F92-C987-4408-84FF-4A9F5CDE3B0E}" type="slidenum">
              <a:rPr lang="en-US" smtClean="0"/>
              <a:t>8</a:t>
            </a:fld>
            <a:endParaRPr lang="en-US"/>
          </a:p>
        </p:txBody>
      </p:sp>
    </p:spTree>
    <p:extLst>
      <p:ext uri="{BB962C8B-B14F-4D97-AF65-F5344CB8AC3E}">
        <p14:creationId xmlns:p14="http://schemas.microsoft.com/office/powerpoint/2010/main" val="278106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Vinuesa, R., </a:t>
            </a:r>
            <a:r>
              <a:rPr lang="es-ES" dirty="0" err="1"/>
              <a:t>Azizpour</a:t>
            </a:r>
            <a:r>
              <a:rPr lang="es-ES" dirty="0"/>
              <a:t>, H., </a:t>
            </a:r>
            <a:r>
              <a:rPr lang="es-ES" dirty="0" err="1"/>
              <a:t>Leite</a:t>
            </a:r>
            <a:r>
              <a:rPr lang="es-ES" dirty="0"/>
              <a:t>, I., Balaam, M., </a:t>
            </a:r>
            <a:r>
              <a:rPr lang="es-ES" dirty="0" err="1"/>
              <a:t>Dignum</a:t>
            </a:r>
            <a:r>
              <a:rPr lang="es-ES" dirty="0"/>
              <a:t>, V., </a:t>
            </a:r>
            <a:r>
              <a:rPr lang="es-ES" dirty="0" err="1"/>
              <a:t>Domisch</a:t>
            </a:r>
            <a:r>
              <a:rPr lang="es-ES" dirty="0"/>
              <a:t>, S., ... &amp; </a:t>
            </a:r>
            <a:r>
              <a:rPr lang="es-ES" dirty="0" err="1"/>
              <a:t>Nerini</a:t>
            </a:r>
            <a:r>
              <a:rPr lang="es-ES" dirty="0"/>
              <a:t>, F. F. (2020). </a:t>
            </a:r>
            <a:r>
              <a:rPr lang="es-ES" dirty="0" err="1"/>
              <a:t>The</a:t>
            </a:r>
            <a:r>
              <a:rPr lang="es-ES" dirty="0"/>
              <a:t> role </a:t>
            </a:r>
            <a:r>
              <a:rPr lang="es-ES" dirty="0" err="1"/>
              <a:t>of</a:t>
            </a:r>
            <a:r>
              <a:rPr lang="es-ES" dirty="0"/>
              <a:t> artificial </a:t>
            </a:r>
            <a:r>
              <a:rPr lang="es-ES" dirty="0" err="1"/>
              <a:t>intelligence</a:t>
            </a:r>
            <a:r>
              <a:rPr lang="es-ES" dirty="0"/>
              <a:t> in </a:t>
            </a:r>
            <a:r>
              <a:rPr lang="es-ES" dirty="0" err="1"/>
              <a:t>achieving</a:t>
            </a:r>
            <a:r>
              <a:rPr lang="es-ES" dirty="0"/>
              <a:t> </a:t>
            </a:r>
            <a:r>
              <a:rPr lang="es-ES" dirty="0" err="1"/>
              <a:t>the</a:t>
            </a:r>
            <a:r>
              <a:rPr lang="es-ES" dirty="0"/>
              <a:t> </a:t>
            </a:r>
            <a:r>
              <a:rPr lang="es-ES" dirty="0" err="1"/>
              <a:t>Sustainable</a:t>
            </a:r>
            <a:r>
              <a:rPr lang="es-ES" dirty="0"/>
              <a:t> </a:t>
            </a:r>
            <a:r>
              <a:rPr lang="es-ES" dirty="0" err="1"/>
              <a:t>Development</a:t>
            </a:r>
            <a:r>
              <a:rPr lang="es-ES" dirty="0"/>
              <a:t> </a:t>
            </a:r>
            <a:r>
              <a:rPr lang="es-ES" dirty="0" err="1"/>
              <a:t>Goals</a:t>
            </a:r>
            <a:r>
              <a:rPr lang="es-ES" dirty="0"/>
              <a:t>. </a:t>
            </a:r>
            <a:r>
              <a:rPr lang="es-ES" dirty="0" err="1"/>
              <a:t>Nature</a:t>
            </a:r>
            <a:r>
              <a:rPr lang="es-ES" dirty="0"/>
              <a:t> </a:t>
            </a:r>
            <a:r>
              <a:rPr lang="es-ES" dirty="0" err="1"/>
              <a:t>communications</a:t>
            </a:r>
            <a:r>
              <a:rPr lang="es-ES" dirty="0"/>
              <a:t>, 11(1), 1-10.</a:t>
            </a:r>
          </a:p>
          <a:p>
            <a:endParaRPr lang="es-ES" dirty="0"/>
          </a:p>
        </p:txBody>
      </p:sp>
      <p:sp>
        <p:nvSpPr>
          <p:cNvPr id="4" name="Slide Number Placeholder 3"/>
          <p:cNvSpPr>
            <a:spLocks noGrp="1"/>
          </p:cNvSpPr>
          <p:nvPr>
            <p:ph type="sldNum" sz="quarter" idx="5"/>
          </p:nvPr>
        </p:nvSpPr>
        <p:spPr/>
        <p:txBody>
          <a:bodyPr/>
          <a:lstStyle/>
          <a:p>
            <a:fld id="{BCDC7F92-C987-4408-84FF-4A9F5CDE3B0E}" type="slidenum">
              <a:rPr lang="en-US" smtClean="0"/>
              <a:t>9</a:t>
            </a:fld>
            <a:endParaRPr lang="en-US"/>
          </a:p>
        </p:txBody>
      </p:sp>
    </p:spTree>
    <p:extLst>
      <p:ext uri="{BB962C8B-B14F-4D97-AF65-F5344CB8AC3E}">
        <p14:creationId xmlns:p14="http://schemas.microsoft.com/office/powerpoint/2010/main" val="2348324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DC7F92-C987-4408-84FF-4A9F5CDE3B0E}" type="slidenum">
              <a:rPr lang="en-US" smtClean="0"/>
              <a:t>10</a:t>
            </a:fld>
            <a:endParaRPr lang="en-US"/>
          </a:p>
        </p:txBody>
      </p:sp>
    </p:spTree>
    <p:extLst>
      <p:ext uri="{BB962C8B-B14F-4D97-AF65-F5344CB8AC3E}">
        <p14:creationId xmlns:p14="http://schemas.microsoft.com/office/powerpoint/2010/main" val="81172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C7F92-C987-4408-84FF-4A9F5CDE3B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783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C75B-9F69-48F4-B1A9-8887A92E9D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D1BB64-4FBC-46EA-8C70-82B6CD275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B6F65-2B44-410B-A09F-8FB29AFDC604}"/>
              </a:ext>
            </a:extLst>
          </p:cNvPr>
          <p:cNvSpPr>
            <a:spLocks noGrp="1"/>
          </p:cNvSpPr>
          <p:nvPr>
            <p:ph type="dt" sz="half" idx="10"/>
          </p:nvPr>
        </p:nvSpPr>
        <p:spPr/>
        <p:txBody>
          <a:bodyPr/>
          <a:lstStyle/>
          <a:p>
            <a:fld id="{E8E12180-3C63-4BBF-805D-A890F3790423}" type="datetime1">
              <a:rPr lang="en-US" smtClean="0"/>
              <a:t>1/24/2022</a:t>
            </a:fld>
            <a:endParaRPr lang="en-US"/>
          </a:p>
        </p:txBody>
      </p:sp>
      <p:sp>
        <p:nvSpPr>
          <p:cNvPr id="5" name="Footer Placeholder 4">
            <a:extLst>
              <a:ext uri="{FF2B5EF4-FFF2-40B4-BE49-F238E27FC236}">
                <a16:creationId xmlns:a16="http://schemas.microsoft.com/office/drawing/2014/main" id="{6585015C-94C9-4CC9-B0D2-89C896115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E155A-CC3D-43B0-80C2-E8E62A47DE9B}"/>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754384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ush Letter Phot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E24D768-9335-4AAF-A4AD-FABB9BAD8CBF}"/>
              </a:ext>
            </a:extLst>
          </p:cNvPr>
          <p:cNvSpPr>
            <a:spLocks noGrp="1"/>
          </p:cNvSpPr>
          <p:nvPr>
            <p:ph type="pic" sz="quarter" idx="13"/>
          </p:nvPr>
        </p:nvSpPr>
        <p:spPr>
          <a:xfrm>
            <a:off x="760046" y="1057149"/>
            <a:ext cx="3029431" cy="4110215"/>
          </a:xfrm>
          <a:custGeom>
            <a:avLst/>
            <a:gdLst/>
            <a:ahLst/>
            <a:cxnLst/>
            <a:rect l="l" t="t" r="r" b="b"/>
            <a:pathLst>
              <a:path w="3029431" h="4110215">
                <a:moveTo>
                  <a:pt x="2100166" y="0"/>
                </a:moveTo>
                <a:cubicBezTo>
                  <a:pt x="2189640" y="0"/>
                  <a:pt x="2278849" y="3177"/>
                  <a:pt x="2367794" y="9530"/>
                </a:cubicBezTo>
                <a:lnTo>
                  <a:pt x="2685452" y="54002"/>
                </a:lnTo>
                <a:cubicBezTo>
                  <a:pt x="2744749" y="62473"/>
                  <a:pt x="2799810" y="73062"/>
                  <a:pt x="2850635" y="85768"/>
                </a:cubicBezTo>
                <a:cubicBezTo>
                  <a:pt x="2901460" y="98474"/>
                  <a:pt x="2948051" y="121769"/>
                  <a:pt x="2990405" y="155653"/>
                </a:cubicBezTo>
                <a:cubicBezTo>
                  <a:pt x="3007347" y="168359"/>
                  <a:pt x="3018994" y="182125"/>
                  <a:pt x="3025347" y="196949"/>
                </a:cubicBezTo>
                <a:cubicBezTo>
                  <a:pt x="3031700" y="211773"/>
                  <a:pt x="3030642" y="231891"/>
                  <a:pt x="3022171" y="257304"/>
                </a:cubicBezTo>
                <a:cubicBezTo>
                  <a:pt x="3017935" y="265775"/>
                  <a:pt x="3015818" y="280599"/>
                  <a:pt x="3015818" y="301776"/>
                </a:cubicBezTo>
                <a:cubicBezTo>
                  <a:pt x="3011582" y="318718"/>
                  <a:pt x="3009464" y="334601"/>
                  <a:pt x="3009464" y="349425"/>
                </a:cubicBezTo>
                <a:cubicBezTo>
                  <a:pt x="3009464" y="364249"/>
                  <a:pt x="3005229" y="380132"/>
                  <a:pt x="2996758" y="397074"/>
                </a:cubicBezTo>
                <a:cubicBezTo>
                  <a:pt x="2971345" y="452135"/>
                  <a:pt x="2950168" y="506137"/>
                  <a:pt x="2933226" y="559080"/>
                </a:cubicBezTo>
                <a:cubicBezTo>
                  <a:pt x="2916285" y="612023"/>
                  <a:pt x="2905696" y="666025"/>
                  <a:pt x="2901460" y="721085"/>
                </a:cubicBezTo>
                <a:cubicBezTo>
                  <a:pt x="2897225" y="742263"/>
                  <a:pt x="2888754" y="767675"/>
                  <a:pt x="2876048" y="797323"/>
                </a:cubicBezTo>
                <a:cubicBezTo>
                  <a:pt x="2863342" y="826972"/>
                  <a:pt x="2848517" y="854502"/>
                  <a:pt x="2831575" y="879915"/>
                </a:cubicBezTo>
                <a:cubicBezTo>
                  <a:pt x="2818869" y="905328"/>
                  <a:pt x="2804045" y="928622"/>
                  <a:pt x="2787103" y="949800"/>
                </a:cubicBezTo>
                <a:cubicBezTo>
                  <a:pt x="2770161" y="970977"/>
                  <a:pt x="2755337" y="992154"/>
                  <a:pt x="2742631" y="1013331"/>
                </a:cubicBezTo>
                <a:cubicBezTo>
                  <a:pt x="2717218" y="1055686"/>
                  <a:pt x="2683335" y="1089569"/>
                  <a:pt x="2640980" y="1114982"/>
                </a:cubicBezTo>
                <a:cubicBezTo>
                  <a:pt x="2607096" y="1131924"/>
                  <a:pt x="2574272" y="1147807"/>
                  <a:pt x="2542506" y="1162631"/>
                </a:cubicBezTo>
                <a:cubicBezTo>
                  <a:pt x="2510740" y="1177455"/>
                  <a:pt x="2477915" y="1189103"/>
                  <a:pt x="2444032" y="1197573"/>
                </a:cubicBezTo>
                <a:cubicBezTo>
                  <a:pt x="2401677" y="1218751"/>
                  <a:pt x="2367794" y="1218751"/>
                  <a:pt x="2342381" y="1197573"/>
                </a:cubicBezTo>
                <a:cubicBezTo>
                  <a:pt x="2295791" y="1176396"/>
                  <a:pt x="2247083" y="1161572"/>
                  <a:pt x="2196258" y="1153101"/>
                </a:cubicBezTo>
                <a:cubicBezTo>
                  <a:pt x="2145433" y="1144630"/>
                  <a:pt x="2094607" y="1136160"/>
                  <a:pt x="2043782" y="1127689"/>
                </a:cubicBezTo>
                <a:cubicBezTo>
                  <a:pt x="1942131" y="1114982"/>
                  <a:pt x="1839422" y="1102276"/>
                  <a:pt x="1735653" y="1089569"/>
                </a:cubicBezTo>
                <a:cubicBezTo>
                  <a:pt x="1631884" y="1076863"/>
                  <a:pt x="1524939" y="1072628"/>
                  <a:pt x="1414817" y="1076863"/>
                </a:cubicBezTo>
                <a:cubicBezTo>
                  <a:pt x="1380934" y="1081099"/>
                  <a:pt x="1348109" y="1085334"/>
                  <a:pt x="1316343" y="1089569"/>
                </a:cubicBezTo>
                <a:cubicBezTo>
                  <a:pt x="1284577" y="1093805"/>
                  <a:pt x="1251753" y="1100158"/>
                  <a:pt x="1217869" y="1108629"/>
                </a:cubicBezTo>
                <a:lnTo>
                  <a:pt x="1001861" y="1153101"/>
                </a:lnTo>
                <a:cubicBezTo>
                  <a:pt x="887504" y="1182749"/>
                  <a:pt x="814442" y="1222986"/>
                  <a:pt x="782677" y="1273812"/>
                </a:cubicBezTo>
                <a:cubicBezTo>
                  <a:pt x="750911" y="1324637"/>
                  <a:pt x="744558" y="1379698"/>
                  <a:pt x="763617" y="1438994"/>
                </a:cubicBezTo>
                <a:cubicBezTo>
                  <a:pt x="782677" y="1498291"/>
                  <a:pt x="818678" y="1556528"/>
                  <a:pt x="871621" y="1613707"/>
                </a:cubicBezTo>
                <a:cubicBezTo>
                  <a:pt x="924564" y="1670885"/>
                  <a:pt x="980684" y="1720652"/>
                  <a:pt x="1039980" y="1763006"/>
                </a:cubicBezTo>
                <a:cubicBezTo>
                  <a:pt x="1090806" y="1796890"/>
                  <a:pt x="1141631" y="1831832"/>
                  <a:pt x="1192456" y="1867834"/>
                </a:cubicBezTo>
                <a:cubicBezTo>
                  <a:pt x="1243282" y="1903835"/>
                  <a:pt x="1291989" y="1940895"/>
                  <a:pt x="1338579" y="1979014"/>
                </a:cubicBezTo>
                <a:cubicBezTo>
                  <a:pt x="1363992" y="1995956"/>
                  <a:pt x="1383052" y="2006545"/>
                  <a:pt x="1395758" y="2010780"/>
                </a:cubicBezTo>
                <a:cubicBezTo>
                  <a:pt x="1467761" y="2048899"/>
                  <a:pt x="1534469" y="2092312"/>
                  <a:pt x="1595883" y="2141020"/>
                </a:cubicBezTo>
                <a:cubicBezTo>
                  <a:pt x="1657297" y="2189728"/>
                  <a:pt x="1717652" y="2239494"/>
                  <a:pt x="1776949" y="2290320"/>
                </a:cubicBezTo>
                <a:cubicBezTo>
                  <a:pt x="1950602" y="2447032"/>
                  <a:pt x="2069195" y="2643980"/>
                  <a:pt x="2132726" y="2881165"/>
                </a:cubicBezTo>
                <a:cubicBezTo>
                  <a:pt x="2153904" y="2965874"/>
                  <a:pt x="2157080" y="3052701"/>
                  <a:pt x="2142256" y="3141646"/>
                </a:cubicBezTo>
                <a:cubicBezTo>
                  <a:pt x="2127432" y="3230590"/>
                  <a:pt x="2092490" y="3323770"/>
                  <a:pt x="2037429" y="3421185"/>
                </a:cubicBezTo>
                <a:cubicBezTo>
                  <a:pt x="2020487" y="3455069"/>
                  <a:pt x="2002486" y="3487894"/>
                  <a:pt x="1983427" y="3519659"/>
                </a:cubicBezTo>
                <a:cubicBezTo>
                  <a:pt x="1964367" y="3551425"/>
                  <a:pt x="1942131" y="3582132"/>
                  <a:pt x="1916718" y="3611780"/>
                </a:cubicBezTo>
                <a:cubicBezTo>
                  <a:pt x="1908247" y="3624486"/>
                  <a:pt x="1896600" y="3639310"/>
                  <a:pt x="1881776" y="3656252"/>
                </a:cubicBezTo>
                <a:cubicBezTo>
                  <a:pt x="1866952" y="3673194"/>
                  <a:pt x="1851069" y="3688019"/>
                  <a:pt x="1834127" y="3700725"/>
                </a:cubicBezTo>
                <a:cubicBezTo>
                  <a:pt x="1774831" y="3760021"/>
                  <a:pt x="1711299" y="3808729"/>
                  <a:pt x="1643532" y="3846848"/>
                </a:cubicBezTo>
                <a:cubicBezTo>
                  <a:pt x="1575765" y="3884967"/>
                  <a:pt x="1505880" y="3918850"/>
                  <a:pt x="1433877" y="3948499"/>
                </a:cubicBezTo>
                <a:cubicBezTo>
                  <a:pt x="1399994" y="3969676"/>
                  <a:pt x="1363992" y="3982382"/>
                  <a:pt x="1325873" y="3986618"/>
                </a:cubicBezTo>
                <a:cubicBezTo>
                  <a:pt x="1287754" y="3990853"/>
                  <a:pt x="1251753" y="3990853"/>
                  <a:pt x="1217869" y="3986618"/>
                </a:cubicBezTo>
                <a:cubicBezTo>
                  <a:pt x="1188221" y="3986618"/>
                  <a:pt x="1160691" y="3988735"/>
                  <a:pt x="1135278" y="3992971"/>
                </a:cubicBezTo>
                <a:cubicBezTo>
                  <a:pt x="1109865" y="3997206"/>
                  <a:pt x="1082335" y="4007795"/>
                  <a:pt x="1052686" y="4024736"/>
                </a:cubicBezTo>
                <a:cubicBezTo>
                  <a:pt x="1027274" y="4037443"/>
                  <a:pt x="1002920" y="4048031"/>
                  <a:pt x="979625" y="4056502"/>
                </a:cubicBezTo>
                <a:cubicBezTo>
                  <a:pt x="956330" y="4064973"/>
                  <a:pt x="929858" y="4073444"/>
                  <a:pt x="900210" y="4081915"/>
                </a:cubicBezTo>
                <a:cubicBezTo>
                  <a:pt x="768911" y="4111563"/>
                  <a:pt x="648201" y="4117917"/>
                  <a:pt x="538079" y="4100975"/>
                </a:cubicBezTo>
                <a:cubicBezTo>
                  <a:pt x="453370" y="4088269"/>
                  <a:pt x="371838" y="4068150"/>
                  <a:pt x="293482" y="4040620"/>
                </a:cubicBezTo>
                <a:cubicBezTo>
                  <a:pt x="215126" y="4013089"/>
                  <a:pt x="148418" y="3969676"/>
                  <a:pt x="93357" y="3910379"/>
                </a:cubicBezTo>
                <a:cubicBezTo>
                  <a:pt x="-4058" y="3804493"/>
                  <a:pt x="-25236" y="3666841"/>
                  <a:pt x="29825" y="3497423"/>
                </a:cubicBezTo>
                <a:cubicBezTo>
                  <a:pt x="51003" y="3442362"/>
                  <a:pt x="76415" y="3388360"/>
                  <a:pt x="106063" y="3335417"/>
                </a:cubicBezTo>
                <a:cubicBezTo>
                  <a:pt x="135712" y="3282474"/>
                  <a:pt x="171713" y="3228472"/>
                  <a:pt x="214067" y="3173411"/>
                </a:cubicBezTo>
                <a:cubicBezTo>
                  <a:pt x="247951" y="3122586"/>
                  <a:pt x="286070" y="3072819"/>
                  <a:pt x="328425" y="3024111"/>
                </a:cubicBezTo>
                <a:cubicBezTo>
                  <a:pt x="370779" y="2975404"/>
                  <a:pt x="417369" y="2927755"/>
                  <a:pt x="468194" y="2881165"/>
                </a:cubicBezTo>
                <a:cubicBezTo>
                  <a:pt x="476665" y="2872694"/>
                  <a:pt x="484077" y="2863165"/>
                  <a:pt x="490430" y="2852576"/>
                </a:cubicBezTo>
                <a:cubicBezTo>
                  <a:pt x="496784" y="2841987"/>
                  <a:pt x="504196" y="2832457"/>
                  <a:pt x="512667" y="2823986"/>
                </a:cubicBezTo>
                <a:cubicBezTo>
                  <a:pt x="538079" y="2777397"/>
                  <a:pt x="561374" y="2746689"/>
                  <a:pt x="582551" y="2731866"/>
                </a:cubicBezTo>
                <a:cubicBezTo>
                  <a:pt x="603729" y="2717042"/>
                  <a:pt x="637612" y="2713865"/>
                  <a:pt x="684202" y="2722336"/>
                </a:cubicBezTo>
                <a:cubicBezTo>
                  <a:pt x="705380" y="2713865"/>
                  <a:pt x="723380" y="2701158"/>
                  <a:pt x="738204" y="2684217"/>
                </a:cubicBezTo>
                <a:cubicBezTo>
                  <a:pt x="753028" y="2667275"/>
                  <a:pt x="773147" y="2663040"/>
                  <a:pt x="798560" y="2671510"/>
                </a:cubicBezTo>
                <a:lnTo>
                  <a:pt x="715968" y="2715983"/>
                </a:lnTo>
                <a:cubicBezTo>
                  <a:pt x="732910" y="2720218"/>
                  <a:pt x="745616" y="2723395"/>
                  <a:pt x="754087" y="2725512"/>
                </a:cubicBezTo>
                <a:cubicBezTo>
                  <a:pt x="762558" y="2727630"/>
                  <a:pt x="771029" y="2728689"/>
                  <a:pt x="779500" y="2728689"/>
                </a:cubicBezTo>
                <a:cubicBezTo>
                  <a:pt x="779500" y="2766808"/>
                  <a:pt x="781618" y="2796456"/>
                  <a:pt x="785853" y="2817633"/>
                </a:cubicBezTo>
                <a:cubicBezTo>
                  <a:pt x="790089" y="2834575"/>
                  <a:pt x="783735" y="2855753"/>
                  <a:pt x="766794" y="2881165"/>
                </a:cubicBezTo>
                <a:lnTo>
                  <a:pt x="652436" y="3039994"/>
                </a:lnTo>
                <a:cubicBezTo>
                  <a:pt x="618553" y="3082349"/>
                  <a:pt x="592081" y="3123645"/>
                  <a:pt x="573022" y="3163881"/>
                </a:cubicBezTo>
                <a:cubicBezTo>
                  <a:pt x="553962" y="3204118"/>
                  <a:pt x="540197" y="3247532"/>
                  <a:pt x="531726" y="3294122"/>
                </a:cubicBezTo>
                <a:cubicBezTo>
                  <a:pt x="523255" y="3323770"/>
                  <a:pt x="519020" y="3351300"/>
                  <a:pt x="519020" y="3376713"/>
                </a:cubicBezTo>
                <a:cubicBezTo>
                  <a:pt x="519020" y="3402126"/>
                  <a:pt x="516902" y="3431774"/>
                  <a:pt x="512667" y="3465657"/>
                </a:cubicBezTo>
                <a:cubicBezTo>
                  <a:pt x="504196" y="3512247"/>
                  <a:pt x="523255" y="3541896"/>
                  <a:pt x="569845" y="3554602"/>
                </a:cubicBezTo>
                <a:cubicBezTo>
                  <a:pt x="624906" y="3575779"/>
                  <a:pt x="684202" y="3580014"/>
                  <a:pt x="747734" y="3567308"/>
                </a:cubicBezTo>
                <a:cubicBezTo>
                  <a:pt x="807030" y="3558837"/>
                  <a:pt x="865268" y="3547189"/>
                  <a:pt x="922446" y="3532365"/>
                </a:cubicBezTo>
                <a:cubicBezTo>
                  <a:pt x="979625" y="3517542"/>
                  <a:pt x="1037862" y="3497423"/>
                  <a:pt x="1097159" y="3472010"/>
                </a:cubicBezTo>
                <a:cubicBezTo>
                  <a:pt x="1156455" y="3446598"/>
                  <a:pt x="1214692" y="3422244"/>
                  <a:pt x="1271871" y="3398949"/>
                </a:cubicBezTo>
                <a:cubicBezTo>
                  <a:pt x="1329050" y="3375654"/>
                  <a:pt x="1387287" y="3349182"/>
                  <a:pt x="1446583" y="3319534"/>
                </a:cubicBezTo>
                <a:cubicBezTo>
                  <a:pt x="1488938" y="3298357"/>
                  <a:pt x="1531292" y="3275062"/>
                  <a:pt x="1573647" y="3249649"/>
                </a:cubicBezTo>
                <a:cubicBezTo>
                  <a:pt x="1616001" y="3224236"/>
                  <a:pt x="1656238" y="3194588"/>
                  <a:pt x="1694357" y="3160705"/>
                </a:cubicBezTo>
                <a:cubicBezTo>
                  <a:pt x="1753653" y="3114115"/>
                  <a:pt x="1772713" y="3069643"/>
                  <a:pt x="1751536" y="3027288"/>
                </a:cubicBezTo>
                <a:cubicBezTo>
                  <a:pt x="1730359" y="2955285"/>
                  <a:pt x="1702828" y="2887518"/>
                  <a:pt x="1668945" y="2823986"/>
                </a:cubicBezTo>
                <a:cubicBezTo>
                  <a:pt x="1635061" y="2760455"/>
                  <a:pt x="1588471" y="2705394"/>
                  <a:pt x="1529175" y="2658804"/>
                </a:cubicBezTo>
                <a:cubicBezTo>
                  <a:pt x="1431759" y="2578330"/>
                  <a:pt x="1326932" y="2503151"/>
                  <a:pt x="1214692" y="2433266"/>
                </a:cubicBezTo>
                <a:cubicBezTo>
                  <a:pt x="1102453" y="2363381"/>
                  <a:pt x="989155" y="2294555"/>
                  <a:pt x="874798" y="2226788"/>
                </a:cubicBezTo>
                <a:cubicBezTo>
                  <a:pt x="735028" y="2142079"/>
                  <a:pt x="605847" y="2051017"/>
                  <a:pt x="487254" y="1953602"/>
                </a:cubicBezTo>
                <a:cubicBezTo>
                  <a:pt x="415251" y="1898541"/>
                  <a:pt x="353837" y="1837126"/>
                  <a:pt x="303012" y="1769359"/>
                </a:cubicBezTo>
                <a:cubicBezTo>
                  <a:pt x="252186" y="1701592"/>
                  <a:pt x="207714" y="1631707"/>
                  <a:pt x="169595" y="1559705"/>
                </a:cubicBezTo>
                <a:cubicBezTo>
                  <a:pt x="131476" y="1500408"/>
                  <a:pt x="111358" y="1435818"/>
                  <a:pt x="109240" y="1365933"/>
                </a:cubicBezTo>
                <a:cubicBezTo>
                  <a:pt x="107122" y="1296048"/>
                  <a:pt x="115593" y="1225104"/>
                  <a:pt x="134653" y="1153101"/>
                </a:cubicBezTo>
                <a:cubicBezTo>
                  <a:pt x="153712" y="1081099"/>
                  <a:pt x="183360" y="1010155"/>
                  <a:pt x="223597" y="940270"/>
                </a:cubicBezTo>
                <a:cubicBezTo>
                  <a:pt x="263834" y="870385"/>
                  <a:pt x="309365" y="803677"/>
                  <a:pt x="360190" y="740145"/>
                </a:cubicBezTo>
                <a:cubicBezTo>
                  <a:pt x="453370" y="625788"/>
                  <a:pt x="559257" y="528373"/>
                  <a:pt x="677849" y="447899"/>
                </a:cubicBezTo>
                <a:cubicBezTo>
                  <a:pt x="796442" y="367425"/>
                  <a:pt x="919270" y="291187"/>
                  <a:pt x="1046333" y="219185"/>
                </a:cubicBezTo>
                <a:cubicBezTo>
                  <a:pt x="1084452" y="202243"/>
                  <a:pt x="1122571" y="188478"/>
                  <a:pt x="1160691" y="177889"/>
                </a:cubicBezTo>
                <a:cubicBezTo>
                  <a:pt x="1198809" y="167300"/>
                  <a:pt x="1234811" y="153536"/>
                  <a:pt x="1268695" y="136594"/>
                </a:cubicBezTo>
                <a:cubicBezTo>
                  <a:pt x="1463525" y="64591"/>
                  <a:pt x="1650944" y="22236"/>
                  <a:pt x="1830951" y="9530"/>
                </a:cubicBezTo>
                <a:cubicBezTo>
                  <a:pt x="1920954" y="3177"/>
                  <a:pt x="2010692" y="0"/>
                  <a:pt x="2100166" y="0"/>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0F4714E3-393E-41A7-981E-168F1AFA30B3}"/>
              </a:ext>
            </a:extLst>
          </p:cNvPr>
          <p:cNvSpPr>
            <a:spLocks noGrp="1"/>
          </p:cNvSpPr>
          <p:nvPr>
            <p:ph type="dt" sz="half" idx="10"/>
          </p:nvPr>
        </p:nvSpPr>
        <p:spPr/>
        <p:txBody>
          <a:bodyPr/>
          <a:lstStyle/>
          <a:p>
            <a:fld id="{DD43B458-B0B6-4949-B60D-51FCBB5849FC}" type="datetime1">
              <a:rPr lang="en-US" smtClean="0"/>
              <a:t>1/24/2022</a:t>
            </a:fld>
            <a:endParaRPr lang="en-US"/>
          </a:p>
        </p:txBody>
      </p:sp>
      <p:sp>
        <p:nvSpPr>
          <p:cNvPr id="3" name="Footer Placeholder 2">
            <a:extLst>
              <a:ext uri="{FF2B5EF4-FFF2-40B4-BE49-F238E27FC236}">
                <a16:creationId xmlns:a16="http://schemas.microsoft.com/office/drawing/2014/main" id="{78977832-0251-4074-8D5C-C2CC0964E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5574E-44A0-418D-B975-4F32997DB769}"/>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3161728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tter V Brush">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714E3-393E-41A7-981E-168F1AFA30B3}"/>
              </a:ext>
            </a:extLst>
          </p:cNvPr>
          <p:cNvSpPr>
            <a:spLocks noGrp="1"/>
          </p:cNvSpPr>
          <p:nvPr>
            <p:ph type="dt" sz="half" idx="10"/>
          </p:nvPr>
        </p:nvSpPr>
        <p:spPr/>
        <p:txBody>
          <a:bodyPr/>
          <a:lstStyle/>
          <a:p>
            <a:fld id="{DD43B458-B0B6-4949-B60D-51FCBB5849FC}" type="datetime1">
              <a:rPr lang="en-US" smtClean="0"/>
              <a:t>1/24/2022</a:t>
            </a:fld>
            <a:endParaRPr lang="en-US"/>
          </a:p>
        </p:txBody>
      </p:sp>
      <p:sp>
        <p:nvSpPr>
          <p:cNvPr id="3" name="Footer Placeholder 2">
            <a:extLst>
              <a:ext uri="{FF2B5EF4-FFF2-40B4-BE49-F238E27FC236}">
                <a16:creationId xmlns:a16="http://schemas.microsoft.com/office/drawing/2014/main" id="{78977832-0251-4074-8D5C-C2CC0964E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5574E-44A0-418D-B975-4F32997DB769}"/>
              </a:ext>
            </a:extLst>
          </p:cNvPr>
          <p:cNvSpPr>
            <a:spLocks noGrp="1"/>
          </p:cNvSpPr>
          <p:nvPr>
            <p:ph type="sldNum" sz="quarter" idx="12"/>
          </p:nvPr>
        </p:nvSpPr>
        <p:spPr/>
        <p:txBody>
          <a:bodyPr/>
          <a:lstStyle/>
          <a:p>
            <a:fld id="{36F0FD31-BA37-4BA3-AEA3-BDA67D1D8D44}" type="slidenum">
              <a:rPr lang="en-US" smtClean="0"/>
              <a:t>‹#›</a:t>
            </a:fld>
            <a:endParaRPr lang="en-US"/>
          </a:p>
        </p:txBody>
      </p:sp>
      <p:sp>
        <p:nvSpPr>
          <p:cNvPr id="8" name="Picture Placeholder 7">
            <a:extLst>
              <a:ext uri="{FF2B5EF4-FFF2-40B4-BE49-F238E27FC236}">
                <a16:creationId xmlns:a16="http://schemas.microsoft.com/office/drawing/2014/main" id="{7E022CBF-1575-4FED-9C4E-F84A71E0D2CC}"/>
              </a:ext>
            </a:extLst>
          </p:cNvPr>
          <p:cNvSpPr>
            <a:spLocks noGrp="1"/>
          </p:cNvSpPr>
          <p:nvPr>
            <p:ph type="pic" sz="quarter" idx="13"/>
          </p:nvPr>
        </p:nvSpPr>
        <p:spPr>
          <a:xfrm>
            <a:off x="570416" y="1233166"/>
            <a:ext cx="3676673" cy="4075641"/>
          </a:xfrm>
          <a:custGeom>
            <a:avLst/>
            <a:gdLst/>
            <a:ahLst/>
            <a:cxnLst/>
            <a:rect l="l" t="t" r="r" b="b"/>
            <a:pathLst>
              <a:path w="3676673" h="4075641">
                <a:moveTo>
                  <a:pt x="362131" y="3500997"/>
                </a:moveTo>
                <a:cubicBezTo>
                  <a:pt x="362131" y="3522174"/>
                  <a:pt x="360013" y="3539115"/>
                  <a:pt x="355778" y="3551822"/>
                </a:cubicBezTo>
                <a:lnTo>
                  <a:pt x="304952" y="3570882"/>
                </a:lnTo>
                <a:cubicBezTo>
                  <a:pt x="313423" y="3621707"/>
                  <a:pt x="319776" y="3651355"/>
                  <a:pt x="324012" y="3659826"/>
                </a:cubicBezTo>
                <a:cubicBezTo>
                  <a:pt x="328247" y="3668297"/>
                  <a:pt x="340954" y="3674650"/>
                  <a:pt x="362131" y="3678885"/>
                </a:cubicBezTo>
                <a:cubicBezTo>
                  <a:pt x="366366" y="3695827"/>
                  <a:pt x="364249" y="3713828"/>
                  <a:pt x="355778" y="3732887"/>
                </a:cubicBezTo>
                <a:cubicBezTo>
                  <a:pt x="347307" y="3751947"/>
                  <a:pt x="357896" y="3765712"/>
                  <a:pt x="387544" y="3774183"/>
                </a:cubicBezTo>
                <a:cubicBezTo>
                  <a:pt x="404486" y="3719122"/>
                  <a:pt x="408721" y="3670414"/>
                  <a:pt x="400250" y="3628060"/>
                </a:cubicBezTo>
                <a:cubicBezTo>
                  <a:pt x="391779" y="3585706"/>
                  <a:pt x="379073" y="3543351"/>
                  <a:pt x="362131" y="3500997"/>
                </a:cubicBezTo>
                <a:close/>
                <a:moveTo>
                  <a:pt x="1016508" y="2960977"/>
                </a:moveTo>
                <a:cubicBezTo>
                  <a:pt x="1003802" y="2965212"/>
                  <a:pt x="995331" y="2973683"/>
                  <a:pt x="991095" y="2986390"/>
                </a:cubicBezTo>
                <a:lnTo>
                  <a:pt x="978389" y="3005449"/>
                </a:lnTo>
                <a:cubicBezTo>
                  <a:pt x="957212" y="3018155"/>
                  <a:pt x="946623" y="3024508"/>
                  <a:pt x="946623" y="3024508"/>
                </a:cubicBezTo>
                <a:cubicBezTo>
                  <a:pt x="946623" y="3045686"/>
                  <a:pt x="945564" y="3064745"/>
                  <a:pt x="943446" y="3081687"/>
                </a:cubicBezTo>
                <a:cubicBezTo>
                  <a:pt x="941329" y="3098629"/>
                  <a:pt x="950858" y="3111335"/>
                  <a:pt x="972036" y="3119806"/>
                </a:cubicBezTo>
                <a:cubicBezTo>
                  <a:pt x="972036" y="3098629"/>
                  <a:pt x="973095" y="3079569"/>
                  <a:pt x="975212" y="3062628"/>
                </a:cubicBezTo>
                <a:cubicBezTo>
                  <a:pt x="977330" y="3045686"/>
                  <a:pt x="978389" y="3026626"/>
                  <a:pt x="978389" y="3005449"/>
                </a:cubicBezTo>
                <a:cubicBezTo>
                  <a:pt x="982624" y="3001214"/>
                  <a:pt x="988978" y="2999096"/>
                  <a:pt x="997449" y="2999096"/>
                </a:cubicBezTo>
                <a:cubicBezTo>
                  <a:pt x="1010155" y="2994860"/>
                  <a:pt x="1018626" y="2986390"/>
                  <a:pt x="1022861" y="2973683"/>
                </a:cubicBezTo>
                <a:cubicBezTo>
                  <a:pt x="1018626" y="2969448"/>
                  <a:pt x="1016508" y="2965212"/>
                  <a:pt x="1016508" y="2960977"/>
                </a:cubicBezTo>
                <a:close/>
                <a:moveTo>
                  <a:pt x="3608604" y="397"/>
                </a:moveTo>
                <a:cubicBezTo>
                  <a:pt x="3672135" y="-3838"/>
                  <a:pt x="3691195" y="25810"/>
                  <a:pt x="3665782" y="89342"/>
                </a:cubicBezTo>
                <a:cubicBezTo>
                  <a:pt x="3657311" y="114754"/>
                  <a:pt x="3649899" y="140167"/>
                  <a:pt x="3643546" y="165580"/>
                </a:cubicBezTo>
                <a:cubicBezTo>
                  <a:pt x="3637193" y="190993"/>
                  <a:pt x="3629780" y="214288"/>
                  <a:pt x="3621310" y="235465"/>
                </a:cubicBezTo>
                <a:cubicBezTo>
                  <a:pt x="3612839" y="252406"/>
                  <a:pt x="3604368" y="268290"/>
                  <a:pt x="3595897" y="283113"/>
                </a:cubicBezTo>
                <a:cubicBezTo>
                  <a:pt x="3587426" y="297937"/>
                  <a:pt x="3578955" y="313821"/>
                  <a:pt x="3570484" y="330762"/>
                </a:cubicBezTo>
                <a:cubicBezTo>
                  <a:pt x="3549307" y="364646"/>
                  <a:pt x="3531306" y="396412"/>
                  <a:pt x="3516482" y="426060"/>
                </a:cubicBezTo>
                <a:cubicBezTo>
                  <a:pt x="3501658" y="455708"/>
                  <a:pt x="3483658" y="485356"/>
                  <a:pt x="3462480" y="515004"/>
                </a:cubicBezTo>
                <a:cubicBezTo>
                  <a:pt x="3445539" y="548888"/>
                  <a:pt x="3430715" y="572183"/>
                  <a:pt x="3418008" y="584889"/>
                </a:cubicBezTo>
                <a:cubicBezTo>
                  <a:pt x="3384125" y="639950"/>
                  <a:pt x="3347064" y="692893"/>
                  <a:pt x="3306828" y="743719"/>
                </a:cubicBezTo>
                <a:cubicBezTo>
                  <a:pt x="3266591" y="794544"/>
                  <a:pt x="3229530" y="847487"/>
                  <a:pt x="3195647" y="902548"/>
                </a:cubicBezTo>
                <a:cubicBezTo>
                  <a:pt x="3178705" y="923725"/>
                  <a:pt x="3164940" y="948079"/>
                  <a:pt x="3154351" y="975609"/>
                </a:cubicBezTo>
                <a:cubicBezTo>
                  <a:pt x="3143763" y="1003140"/>
                  <a:pt x="3127880" y="1029612"/>
                  <a:pt x="3106702" y="1055024"/>
                </a:cubicBezTo>
                <a:cubicBezTo>
                  <a:pt x="3043171" y="1152439"/>
                  <a:pt x="2978580" y="1250914"/>
                  <a:pt x="2912931" y="1350447"/>
                </a:cubicBezTo>
                <a:cubicBezTo>
                  <a:pt x="2847281" y="1449980"/>
                  <a:pt x="2780573" y="1548454"/>
                  <a:pt x="2712806" y="1645870"/>
                </a:cubicBezTo>
                <a:lnTo>
                  <a:pt x="2693746" y="1671282"/>
                </a:lnTo>
                <a:cubicBezTo>
                  <a:pt x="2625979" y="1743285"/>
                  <a:pt x="2568800" y="1819523"/>
                  <a:pt x="2522211" y="1899996"/>
                </a:cubicBezTo>
                <a:cubicBezTo>
                  <a:pt x="2475620" y="1980470"/>
                  <a:pt x="2422677" y="2058826"/>
                  <a:pt x="2363381" y="2135064"/>
                </a:cubicBezTo>
                <a:cubicBezTo>
                  <a:pt x="2363381" y="2139299"/>
                  <a:pt x="2359146" y="2145652"/>
                  <a:pt x="2350675" y="2154123"/>
                </a:cubicBezTo>
                <a:cubicBezTo>
                  <a:pt x="2325262" y="2209184"/>
                  <a:pt x="2295614" y="2262127"/>
                  <a:pt x="2261730" y="2312953"/>
                </a:cubicBezTo>
                <a:cubicBezTo>
                  <a:pt x="2227847" y="2363778"/>
                  <a:pt x="2191845" y="2416721"/>
                  <a:pt x="2153726" y="2471782"/>
                </a:cubicBezTo>
                <a:cubicBezTo>
                  <a:pt x="2119843" y="2518372"/>
                  <a:pt x="2090195" y="2568139"/>
                  <a:pt x="2064782" y="2621082"/>
                </a:cubicBezTo>
                <a:cubicBezTo>
                  <a:pt x="2039369" y="2674025"/>
                  <a:pt x="2009721" y="2723792"/>
                  <a:pt x="1975838" y="2770382"/>
                </a:cubicBezTo>
                <a:cubicBezTo>
                  <a:pt x="1933483" y="2833913"/>
                  <a:pt x="1889011" y="2897445"/>
                  <a:pt x="1842421" y="2960977"/>
                </a:cubicBezTo>
                <a:cubicBezTo>
                  <a:pt x="1795831" y="3024508"/>
                  <a:pt x="1749241" y="3088040"/>
                  <a:pt x="1702651" y="3151572"/>
                </a:cubicBezTo>
                <a:lnTo>
                  <a:pt x="1639119" y="3240516"/>
                </a:lnTo>
                <a:cubicBezTo>
                  <a:pt x="1605236" y="3304048"/>
                  <a:pt x="1564999" y="3364403"/>
                  <a:pt x="1518409" y="3421582"/>
                </a:cubicBezTo>
                <a:cubicBezTo>
                  <a:pt x="1471819" y="3478760"/>
                  <a:pt x="1423111" y="3534880"/>
                  <a:pt x="1372286" y="3589941"/>
                </a:cubicBezTo>
                <a:cubicBezTo>
                  <a:pt x="1342638" y="3623825"/>
                  <a:pt x="1315108" y="3658767"/>
                  <a:pt x="1289695" y="3694769"/>
                </a:cubicBezTo>
                <a:cubicBezTo>
                  <a:pt x="1264282" y="3730770"/>
                  <a:pt x="1247340" y="3769948"/>
                  <a:pt x="1238869" y="3812302"/>
                </a:cubicBezTo>
                <a:cubicBezTo>
                  <a:pt x="1234634" y="3825008"/>
                  <a:pt x="1227222" y="3838774"/>
                  <a:pt x="1216633" y="3853598"/>
                </a:cubicBezTo>
                <a:cubicBezTo>
                  <a:pt x="1206044" y="3868422"/>
                  <a:pt x="1196515" y="3884305"/>
                  <a:pt x="1188044" y="3901247"/>
                </a:cubicBezTo>
                <a:lnTo>
                  <a:pt x="1086393" y="3882187"/>
                </a:lnTo>
                <a:cubicBezTo>
                  <a:pt x="1069451" y="3911835"/>
                  <a:pt x="1052509" y="3935130"/>
                  <a:pt x="1035568" y="3952072"/>
                </a:cubicBezTo>
                <a:cubicBezTo>
                  <a:pt x="1018626" y="3969014"/>
                  <a:pt x="993213" y="3979603"/>
                  <a:pt x="959330" y="3983838"/>
                </a:cubicBezTo>
                <a:cubicBezTo>
                  <a:pt x="942388" y="3988074"/>
                  <a:pt x="924387" y="3993368"/>
                  <a:pt x="905327" y="3999721"/>
                </a:cubicBezTo>
                <a:cubicBezTo>
                  <a:pt x="886268" y="4006074"/>
                  <a:pt x="868267" y="4013486"/>
                  <a:pt x="851325" y="4021957"/>
                </a:cubicBezTo>
                <a:cubicBezTo>
                  <a:pt x="766617" y="4077018"/>
                  <a:pt x="688261" y="4089724"/>
                  <a:pt x="616258" y="4060076"/>
                </a:cubicBezTo>
                <a:cubicBezTo>
                  <a:pt x="531549" y="4038899"/>
                  <a:pt x="451075" y="3996545"/>
                  <a:pt x="374837" y="3933012"/>
                </a:cubicBezTo>
                <a:cubicBezTo>
                  <a:pt x="336718" y="3899129"/>
                  <a:pt x="312364" y="3858892"/>
                  <a:pt x="301776" y="3812302"/>
                </a:cubicBezTo>
                <a:cubicBezTo>
                  <a:pt x="291187" y="3765712"/>
                  <a:pt x="283775" y="3714887"/>
                  <a:pt x="279540" y="3659826"/>
                </a:cubicBezTo>
                <a:lnTo>
                  <a:pt x="254127" y="3151572"/>
                </a:lnTo>
                <a:cubicBezTo>
                  <a:pt x="249892" y="3079569"/>
                  <a:pt x="247774" y="3006508"/>
                  <a:pt x="247774" y="2932388"/>
                </a:cubicBezTo>
                <a:cubicBezTo>
                  <a:pt x="247774" y="2858267"/>
                  <a:pt x="247774" y="2785206"/>
                  <a:pt x="247774" y="2713203"/>
                </a:cubicBezTo>
                <a:cubicBezTo>
                  <a:pt x="247774" y="2636965"/>
                  <a:pt x="247774" y="2560727"/>
                  <a:pt x="247774" y="2484488"/>
                </a:cubicBezTo>
                <a:cubicBezTo>
                  <a:pt x="247774" y="2408250"/>
                  <a:pt x="249892" y="2332012"/>
                  <a:pt x="254127" y="2255774"/>
                </a:cubicBezTo>
                <a:lnTo>
                  <a:pt x="254127" y="2147770"/>
                </a:lnTo>
                <a:cubicBezTo>
                  <a:pt x="258362" y="2067297"/>
                  <a:pt x="263657" y="1987882"/>
                  <a:pt x="270010" y="1909526"/>
                </a:cubicBezTo>
                <a:cubicBezTo>
                  <a:pt x="276363" y="1831170"/>
                  <a:pt x="279540" y="1751756"/>
                  <a:pt x="279540" y="1671282"/>
                </a:cubicBezTo>
                <a:cubicBezTo>
                  <a:pt x="279540" y="1573867"/>
                  <a:pt x="277422" y="1476451"/>
                  <a:pt x="273187" y="1379036"/>
                </a:cubicBezTo>
                <a:cubicBezTo>
                  <a:pt x="268951" y="1281621"/>
                  <a:pt x="264716" y="1184205"/>
                  <a:pt x="260480" y="1086790"/>
                </a:cubicBezTo>
                <a:cubicBezTo>
                  <a:pt x="260480" y="1052906"/>
                  <a:pt x="243538" y="1025376"/>
                  <a:pt x="209655" y="1004199"/>
                </a:cubicBezTo>
                <a:cubicBezTo>
                  <a:pt x="171536" y="991492"/>
                  <a:pt x="146123" y="974551"/>
                  <a:pt x="133417" y="953373"/>
                </a:cubicBezTo>
                <a:cubicBezTo>
                  <a:pt x="112240" y="932196"/>
                  <a:pt x="105886" y="908901"/>
                  <a:pt x="114357" y="883488"/>
                </a:cubicBezTo>
                <a:cubicBezTo>
                  <a:pt x="122828" y="853840"/>
                  <a:pt x="116475" y="828428"/>
                  <a:pt x="95298" y="807250"/>
                </a:cubicBezTo>
                <a:lnTo>
                  <a:pt x="31766" y="756425"/>
                </a:lnTo>
                <a:cubicBezTo>
                  <a:pt x="23295" y="747954"/>
                  <a:pt x="18001" y="740542"/>
                  <a:pt x="15883" y="734189"/>
                </a:cubicBezTo>
                <a:cubicBezTo>
                  <a:pt x="13765" y="727836"/>
                  <a:pt x="8471" y="716188"/>
                  <a:pt x="0" y="699246"/>
                </a:cubicBezTo>
                <a:cubicBezTo>
                  <a:pt x="21177" y="699246"/>
                  <a:pt x="38119" y="698188"/>
                  <a:pt x="50825" y="696070"/>
                </a:cubicBezTo>
                <a:cubicBezTo>
                  <a:pt x="63532" y="693952"/>
                  <a:pt x="74120" y="692893"/>
                  <a:pt x="82591" y="692893"/>
                </a:cubicBezTo>
                <a:lnTo>
                  <a:pt x="457429" y="750072"/>
                </a:lnTo>
                <a:cubicBezTo>
                  <a:pt x="470135" y="750072"/>
                  <a:pt x="478606" y="752190"/>
                  <a:pt x="482841" y="756425"/>
                </a:cubicBezTo>
                <a:cubicBezTo>
                  <a:pt x="533667" y="781838"/>
                  <a:pt x="586610" y="799838"/>
                  <a:pt x="641671" y="810427"/>
                </a:cubicBezTo>
                <a:cubicBezTo>
                  <a:pt x="696732" y="821016"/>
                  <a:pt x="753910" y="834781"/>
                  <a:pt x="813206" y="851722"/>
                </a:cubicBezTo>
                <a:cubicBezTo>
                  <a:pt x="914857" y="877135"/>
                  <a:pt x="1003802" y="927960"/>
                  <a:pt x="1080040" y="1004199"/>
                </a:cubicBezTo>
                <a:cubicBezTo>
                  <a:pt x="1101217" y="1025376"/>
                  <a:pt x="1118159" y="1048671"/>
                  <a:pt x="1130865" y="1074084"/>
                </a:cubicBezTo>
                <a:cubicBezTo>
                  <a:pt x="1143572" y="1099496"/>
                  <a:pt x="1152043" y="1129144"/>
                  <a:pt x="1156278" y="1163028"/>
                </a:cubicBezTo>
                <a:cubicBezTo>
                  <a:pt x="1164749" y="1213853"/>
                  <a:pt x="1170043" y="1266797"/>
                  <a:pt x="1172161" y="1321857"/>
                </a:cubicBezTo>
                <a:cubicBezTo>
                  <a:pt x="1174279" y="1376918"/>
                  <a:pt x="1175337" y="1431979"/>
                  <a:pt x="1175337" y="1487040"/>
                </a:cubicBezTo>
                <a:cubicBezTo>
                  <a:pt x="1166867" y="1533630"/>
                  <a:pt x="1149925" y="1575985"/>
                  <a:pt x="1124512" y="1614103"/>
                </a:cubicBezTo>
                <a:cubicBezTo>
                  <a:pt x="1090629" y="1660694"/>
                  <a:pt x="1073687" y="1711519"/>
                  <a:pt x="1073687" y="1766580"/>
                </a:cubicBezTo>
                <a:cubicBezTo>
                  <a:pt x="1073687" y="1796228"/>
                  <a:pt x="1073687" y="1825876"/>
                  <a:pt x="1073687" y="1855524"/>
                </a:cubicBezTo>
                <a:cubicBezTo>
                  <a:pt x="1073687" y="1885172"/>
                  <a:pt x="1069451" y="1916938"/>
                  <a:pt x="1060980" y="1950822"/>
                </a:cubicBezTo>
                <a:cubicBezTo>
                  <a:pt x="1052509" y="1980470"/>
                  <a:pt x="1045097" y="2010118"/>
                  <a:pt x="1038744" y="2039766"/>
                </a:cubicBezTo>
                <a:cubicBezTo>
                  <a:pt x="1032391" y="2069414"/>
                  <a:pt x="1020743" y="2099063"/>
                  <a:pt x="1003802" y="2128711"/>
                </a:cubicBezTo>
                <a:cubicBezTo>
                  <a:pt x="982624" y="2162594"/>
                  <a:pt x="973095" y="2195419"/>
                  <a:pt x="975212" y="2227185"/>
                </a:cubicBezTo>
                <a:cubicBezTo>
                  <a:pt x="977330" y="2258951"/>
                  <a:pt x="976271" y="2291775"/>
                  <a:pt x="972036" y="2325659"/>
                </a:cubicBezTo>
                <a:cubicBezTo>
                  <a:pt x="967800" y="2359543"/>
                  <a:pt x="967800" y="2394485"/>
                  <a:pt x="972036" y="2430486"/>
                </a:cubicBezTo>
                <a:cubicBezTo>
                  <a:pt x="976271" y="2466488"/>
                  <a:pt x="988978" y="2501431"/>
                  <a:pt x="1010155" y="2535314"/>
                </a:cubicBezTo>
                <a:cubicBezTo>
                  <a:pt x="1035568" y="2514137"/>
                  <a:pt x="1049333" y="2495077"/>
                  <a:pt x="1051451" y="2478135"/>
                </a:cubicBezTo>
                <a:cubicBezTo>
                  <a:pt x="1053568" y="2461194"/>
                  <a:pt x="1056745" y="2442134"/>
                  <a:pt x="1060980" y="2420957"/>
                </a:cubicBezTo>
                <a:cubicBezTo>
                  <a:pt x="1060980" y="2365896"/>
                  <a:pt x="1062039" y="2311894"/>
                  <a:pt x="1064157" y="2258951"/>
                </a:cubicBezTo>
                <a:cubicBezTo>
                  <a:pt x="1066275" y="2206008"/>
                  <a:pt x="1067334" y="2152006"/>
                  <a:pt x="1067334" y="2096945"/>
                </a:cubicBezTo>
                <a:cubicBezTo>
                  <a:pt x="1067334" y="2088474"/>
                  <a:pt x="1069451" y="2082121"/>
                  <a:pt x="1073687" y="2077885"/>
                </a:cubicBezTo>
                <a:cubicBezTo>
                  <a:pt x="1077922" y="2073650"/>
                  <a:pt x="1082157" y="2067297"/>
                  <a:pt x="1086393" y="2058826"/>
                </a:cubicBezTo>
                <a:lnTo>
                  <a:pt x="1149925" y="1963528"/>
                </a:lnTo>
                <a:cubicBezTo>
                  <a:pt x="1154160" y="1976235"/>
                  <a:pt x="1158396" y="1987882"/>
                  <a:pt x="1162631" y="1998471"/>
                </a:cubicBezTo>
                <a:cubicBezTo>
                  <a:pt x="1166867" y="2009059"/>
                  <a:pt x="1168984" y="2020707"/>
                  <a:pt x="1168984" y="2033413"/>
                </a:cubicBezTo>
                <a:cubicBezTo>
                  <a:pt x="1164749" y="2058826"/>
                  <a:pt x="1164749" y="2082121"/>
                  <a:pt x="1168984" y="2103298"/>
                </a:cubicBezTo>
                <a:cubicBezTo>
                  <a:pt x="1173220" y="2124475"/>
                  <a:pt x="1179573" y="2147770"/>
                  <a:pt x="1188044" y="2173183"/>
                </a:cubicBezTo>
                <a:cubicBezTo>
                  <a:pt x="1217692" y="2270598"/>
                  <a:pt x="1202868" y="2372249"/>
                  <a:pt x="1143572" y="2478135"/>
                </a:cubicBezTo>
                <a:cubicBezTo>
                  <a:pt x="1143572" y="2478135"/>
                  <a:pt x="1139336" y="2490842"/>
                  <a:pt x="1130865" y="2516255"/>
                </a:cubicBezTo>
                <a:cubicBezTo>
                  <a:pt x="1139336" y="2516255"/>
                  <a:pt x="1148866" y="2517313"/>
                  <a:pt x="1159454" y="2519431"/>
                </a:cubicBezTo>
                <a:cubicBezTo>
                  <a:pt x="1170043" y="2521549"/>
                  <a:pt x="1179573" y="2522608"/>
                  <a:pt x="1188044" y="2522608"/>
                </a:cubicBezTo>
                <a:cubicBezTo>
                  <a:pt x="1200750" y="2556491"/>
                  <a:pt x="1195456" y="2592493"/>
                  <a:pt x="1172161" y="2630612"/>
                </a:cubicBezTo>
                <a:cubicBezTo>
                  <a:pt x="1148866" y="2668731"/>
                  <a:pt x="1118159" y="2698379"/>
                  <a:pt x="1080040" y="2719556"/>
                </a:cubicBezTo>
                <a:cubicBezTo>
                  <a:pt x="1075804" y="2698379"/>
                  <a:pt x="1073687" y="2678260"/>
                  <a:pt x="1073687" y="2659201"/>
                </a:cubicBezTo>
                <a:cubicBezTo>
                  <a:pt x="1073687" y="2640142"/>
                  <a:pt x="1069451" y="2620023"/>
                  <a:pt x="1060980" y="2598846"/>
                </a:cubicBezTo>
                <a:cubicBezTo>
                  <a:pt x="1056745" y="2590375"/>
                  <a:pt x="1048274" y="2582963"/>
                  <a:pt x="1035568" y="2576610"/>
                </a:cubicBezTo>
                <a:cubicBezTo>
                  <a:pt x="1022861" y="2570257"/>
                  <a:pt x="1010155" y="2560727"/>
                  <a:pt x="997449" y="2548020"/>
                </a:cubicBezTo>
                <a:cubicBezTo>
                  <a:pt x="976271" y="2620023"/>
                  <a:pt x="970977" y="2683555"/>
                  <a:pt x="981566" y="2738616"/>
                </a:cubicBezTo>
                <a:cubicBezTo>
                  <a:pt x="992154" y="2793677"/>
                  <a:pt x="993213" y="2855091"/>
                  <a:pt x="984742" y="2922858"/>
                </a:cubicBezTo>
                <a:cubicBezTo>
                  <a:pt x="1018626" y="2888974"/>
                  <a:pt x="1035568" y="2874150"/>
                  <a:pt x="1035568" y="2878385"/>
                </a:cubicBezTo>
                <a:cubicBezTo>
                  <a:pt x="1031332" y="2823325"/>
                  <a:pt x="1058863" y="2783088"/>
                  <a:pt x="1118159" y="2757675"/>
                </a:cubicBezTo>
                <a:cubicBezTo>
                  <a:pt x="1126630" y="2753440"/>
                  <a:pt x="1134042" y="2747086"/>
                  <a:pt x="1140395" y="2738616"/>
                </a:cubicBezTo>
                <a:cubicBezTo>
                  <a:pt x="1146748" y="2730145"/>
                  <a:pt x="1154160" y="2721674"/>
                  <a:pt x="1162631" y="2713203"/>
                </a:cubicBezTo>
                <a:cubicBezTo>
                  <a:pt x="1162631" y="2742851"/>
                  <a:pt x="1162631" y="2757675"/>
                  <a:pt x="1162631" y="2757675"/>
                </a:cubicBezTo>
                <a:cubicBezTo>
                  <a:pt x="1188044" y="2766146"/>
                  <a:pt x="1199691" y="2779911"/>
                  <a:pt x="1197573" y="2798971"/>
                </a:cubicBezTo>
                <a:cubicBezTo>
                  <a:pt x="1195456" y="2818030"/>
                  <a:pt x="1192279" y="2838149"/>
                  <a:pt x="1188044" y="2859326"/>
                </a:cubicBezTo>
                <a:cubicBezTo>
                  <a:pt x="1179573" y="2880503"/>
                  <a:pt x="1176396" y="2899563"/>
                  <a:pt x="1178514" y="2916505"/>
                </a:cubicBezTo>
                <a:cubicBezTo>
                  <a:pt x="1180632" y="2933446"/>
                  <a:pt x="1181691" y="2950388"/>
                  <a:pt x="1181691" y="2967330"/>
                </a:cubicBezTo>
                <a:cubicBezTo>
                  <a:pt x="1190162" y="3064745"/>
                  <a:pt x="1208162" y="3124042"/>
                  <a:pt x="1235693" y="3145219"/>
                </a:cubicBezTo>
                <a:cubicBezTo>
                  <a:pt x="1263223" y="3166396"/>
                  <a:pt x="1294989" y="3162161"/>
                  <a:pt x="1330990" y="3132513"/>
                </a:cubicBezTo>
                <a:cubicBezTo>
                  <a:pt x="1366992" y="3102864"/>
                  <a:pt x="1406169" y="3056275"/>
                  <a:pt x="1448524" y="2992743"/>
                </a:cubicBezTo>
                <a:cubicBezTo>
                  <a:pt x="1490879" y="2929211"/>
                  <a:pt x="1530056" y="2863562"/>
                  <a:pt x="1566058" y="2795794"/>
                </a:cubicBezTo>
                <a:cubicBezTo>
                  <a:pt x="1602059" y="2728027"/>
                  <a:pt x="1634884" y="2663436"/>
                  <a:pt x="1664532" y="2602022"/>
                </a:cubicBezTo>
                <a:cubicBezTo>
                  <a:pt x="1694180" y="2540608"/>
                  <a:pt x="1715357" y="2497195"/>
                  <a:pt x="1728064" y="2471782"/>
                </a:cubicBezTo>
                <a:cubicBezTo>
                  <a:pt x="1757712" y="2429428"/>
                  <a:pt x="1785242" y="2387073"/>
                  <a:pt x="1810655" y="2344719"/>
                </a:cubicBezTo>
                <a:cubicBezTo>
                  <a:pt x="1836068" y="2302364"/>
                  <a:pt x="1865716" y="2260010"/>
                  <a:pt x="1899599" y="2217655"/>
                </a:cubicBezTo>
                <a:cubicBezTo>
                  <a:pt x="1971602" y="2107534"/>
                  <a:pt x="2044664" y="2000589"/>
                  <a:pt x="2118784" y="1896820"/>
                </a:cubicBezTo>
                <a:cubicBezTo>
                  <a:pt x="2192904" y="1793051"/>
                  <a:pt x="2265966" y="1688224"/>
                  <a:pt x="2337968" y="1582338"/>
                </a:cubicBezTo>
                <a:cubicBezTo>
                  <a:pt x="2380323" y="1523041"/>
                  <a:pt x="2422677" y="1463745"/>
                  <a:pt x="2465032" y="1404449"/>
                </a:cubicBezTo>
                <a:cubicBezTo>
                  <a:pt x="2507386" y="1345152"/>
                  <a:pt x="2551859" y="1285856"/>
                  <a:pt x="2598449" y="1226560"/>
                </a:cubicBezTo>
                <a:lnTo>
                  <a:pt x="2865282" y="839016"/>
                </a:lnTo>
                <a:lnTo>
                  <a:pt x="3246472" y="273584"/>
                </a:lnTo>
                <a:cubicBezTo>
                  <a:pt x="3267650" y="239700"/>
                  <a:pt x="3288827" y="208993"/>
                  <a:pt x="3310004" y="181463"/>
                </a:cubicBezTo>
                <a:cubicBezTo>
                  <a:pt x="3331181" y="153932"/>
                  <a:pt x="3352359" y="123225"/>
                  <a:pt x="3373536" y="89342"/>
                </a:cubicBezTo>
                <a:cubicBezTo>
                  <a:pt x="3390478" y="59693"/>
                  <a:pt x="3415891" y="40634"/>
                  <a:pt x="3449774" y="32163"/>
                </a:cubicBezTo>
                <a:cubicBezTo>
                  <a:pt x="3475187" y="23692"/>
                  <a:pt x="3501658" y="16280"/>
                  <a:pt x="3529189" y="9927"/>
                </a:cubicBezTo>
                <a:cubicBezTo>
                  <a:pt x="3556719" y="3574"/>
                  <a:pt x="3583191" y="397"/>
                  <a:pt x="3608604" y="397"/>
                </a:cubicBezTo>
                <a:close/>
              </a:path>
            </a:pathLst>
          </a:custGeom>
        </p:spPr>
        <p:txBody>
          <a:bodyPr wrap="square">
            <a:noAutofit/>
          </a:bodyPr>
          <a:lstStyle/>
          <a:p>
            <a:endParaRPr lang="en-US"/>
          </a:p>
        </p:txBody>
      </p:sp>
    </p:spTree>
    <p:extLst>
      <p:ext uri="{BB962C8B-B14F-4D97-AF65-F5344CB8AC3E}">
        <p14:creationId xmlns:p14="http://schemas.microsoft.com/office/powerpoint/2010/main" val="1693816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614BBD7-3912-49B2-8F50-FB5572E1EDDD}"/>
              </a:ext>
            </a:extLst>
          </p:cNvPr>
          <p:cNvSpPr>
            <a:spLocks noGrp="1"/>
          </p:cNvSpPr>
          <p:nvPr>
            <p:ph type="pic" sz="quarter" idx="14"/>
          </p:nvPr>
        </p:nvSpPr>
        <p:spPr>
          <a:xfrm>
            <a:off x="6286500" y="1085850"/>
            <a:ext cx="5181600" cy="4781550"/>
          </a:xfrm>
          <a:custGeom>
            <a:avLst/>
            <a:gdLst>
              <a:gd name="connsiteX0" fmla="*/ 2667000 w 5181600"/>
              <a:gd name="connsiteY0" fmla="*/ 552450 h 4781550"/>
              <a:gd name="connsiteX1" fmla="*/ 3848100 w 5181600"/>
              <a:gd name="connsiteY1" fmla="*/ 552450 h 4781550"/>
              <a:gd name="connsiteX2" fmla="*/ 3848100 w 5181600"/>
              <a:gd name="connsiteY2" fmla="*/ 4781550 h 4781550"/>
              <a:gd name="connsiteX3" fmla="*/ 2667000 w 5181600"/>
              <a:gd name="connsiteY3" fmla="*/ 4781550 h 4781550"/>
              <a:gd name="connsiteX4" fmla="*/ 0 w 5181600"/>
              <a:gd name="connsiteY4" fmla="*/ 552450 h 4781550"/>
              <a:gd name="connsiteX5" fmla="*/ 1181100 w 5181600"/>
              <a:gd name="connsiteY5" fmla="*/ 552450 h 4781550"/>
              <a:gd name="connsiteX6" fmla="*/ 1181100 w 5181600"/>
              <a:gd name="connsiteY6" fmla="*/ 4781550 h 4781550"/>
              <a:gd name="connsiteX7" fmla="*/ 0 w 5181600"/>
              <a:gd name="connsiteY7" fmla="*/ 4781550 h 4781550"/>
              <a:gd name="connsiteX8" fmla="*/ 4000500 w 5181600"/>
              <a:gd name="connsiteY8" fmla="*/ 0 h 4781550"/>
              <a:gd name="connsiteX9" fmla="*/ 5181600 w 5181600"/>
              <a:gd name="connsiteY9" fmla="*/ 0 h 4781550"/>
              <a:gd name="connsiteX10" fmla="*/ 5181600 w 5181600"/>
              <a:gd name="connsiteY10" fmla="*/ 4229100 h 4781550"/>
              <a:gd name="connsiteX11" fmla="*/ 4000500 w 5181600"/>
              <a:gd name="connsiteY11" fmla="*/ 4229100 h 4781550"/>
              <a:gd name="connsiteX12" fmla="*/ 1333500 w 5181600"/>
              <a:gd name="connsiteY12" fmla="*/ 0 h 4781550"/>
              <a:gd name="connsiteX13" fmla="*/ 2514600 w 5181600"/>
              <a:gd name="connsiteY13" fmla="*/ 0 h 4781550"/>
              <a:gd name="connsiteX14" fmla="*/ 2514600 w 5181600"/>
              <a:gd name="connsiteY14" fmla="*/ 4229100 h 4781550"/>
              <a:gd name="connsiteX15" fmla="*/ 1333500 w 5181600"/>
              <a:gd name="connsiteY15" fmla="*/ 4229100 h 478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81600" h="4781550">
                <a:moveTo>
                  <a:pt x="2667000" y="552450"/>
                </a:moveTo>
                <a:lnTo>
                  <a:pt x="3848100" y="552450"/>
                </a:lnTo>
                <a:lnTo>
                  <a:pt x="3848100" y="4781550"/>
                </a:lnTo>
                <a:lnTo>
                  <a:pt x="2667000" y="4781550"/>
                </a:lnTo>
                <a:close/>
                <a:moveTo>
                  <a:pt x="0" y="552450"/>
                </a:moveTo>
                <a:lnTo>
                  <a:pt x="1181100" y="552450"/>
                </a:lnTo>
                <a:lnTo>
                  <a:pt x="1181100" y="4781550"/>
                </a:lnTo>
                <a:lnTo>
                  <a:pt x="0" y="4781550"/>
                </a:lnTo>
                <a:close/>
                <a:moveTo>
                  <a:pt x="4000500" y="0"/>
                </a:moveTo>
                <a:lnTo>
                  <a:pt x="5181600" y="0"/>
                </a:lnTo>
                <a:lnTo>
                  <a:pt x="5181600" y="4229100"/>
                </a:lnTo>
                <a:lnTo>
                  <a:pt x="4000500" y="4229100"/>
                </a:lnTo>
                <a:close/>
                <a:moveTo>
                  <a:pt x="1333500" y="0"/>
                </a:moveTo>
                <a:lnTo>
                  <a:pt x="2514600" y="0"/>
                </a:lnTo>
                <a:lnTo>
                  <a:pt x="2514600" y="4229100"/>
                </a:lnTo>
                <a:lnTo>
                  <a:pt x="1333500" y="4229100"/>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0F4714E3-393E-41A7-981E-168F1AFA30B3}"/>
              </a:ext>
            </a:extLst>
          </p:cNvPr>
          <p:cNvSpPr>
            <a:spLocks noGrp="1"/>
          </p:cNvSpPr>
          <p:nvPr>
            <p:ph type="dt" sz="half" idx="10"/>
          </p:nvPr>
        </p:nvSpPr>
        <p:spPr/>
        <p:txBody>
          <a:bodyPr/>
          <a:lstStyle/>
          <a:p>
            <a:fld id="{DD43B458-B0B6-4949-B60D-51FCBB5849FC}" type="datetime1">
              <a:rPr lang="en-US" smtClean="0"/>
              <a:t>1/24/2022</a:t>
            </a:fld>
            <a:endParaRPr lang="en-US"/>
          </a:p>
        </p:txBody>
      </p:sp>
      <p:sp>
        <p:nvSpPr>
          <p:cNvPr id="3" name="Footer Placeholder 2">
            <a:extLst>
              <a:ext uri="{FF2B5EF4-FFF2-40B4-BE49-F238E27FC236}">
                <a16:creationId xmlns:a16="http://schemas.microsoft.com/office/drawing/2014/main" id="{78977832-0251-4074-8D5C-C2CC0964E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5574E-44A0-418D-B975-4F32997DB769}"/>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3022438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laroid">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714E3-393E-41A7-981E-168F1AFA30B3}"/>
              </a:ext>
            </a:extLst>
          </p:cNvPr>
          <p:cNvSpPr>
            <a:spLocks noGrp="1"/>
          </p:cNvSpPr>
          <p:nvPr>
            <p:ph type="dt" sz="half" idx="10"/>
          </p:nvPr>
        </p:nvSpPr>
        <p:spPr>
          <a:xfrm>
            <a:off x="1028700" y="6356350"/>
            <a:ext cx="2743200" cy="365125"/>
          </a:xfrm>
        </p:spPr>
        <p:txBody>
          <a:bodyPr/>
          <a:lstStyle/>
          <a:p>
            <a:fld id="{DD43B458-B0B6-4949-B60D-51FCBB5849FC}" type="datetime1">
              <a:rPr lang="en-US" smtClean="0"/>
              <a:t>1/24/2022</a:t>
            </a:fld>
            <a:endParaRPr lang="en-US"/>
          </a:p>
        </p:txBody>
      </p:sp>
      <p:sp>
        <p:nvSpPr>
          <p:cNvPr id="3" name="Footer Placeholder 2">
            <a:extLst>
              <a:ext uri="{FF2B5EF4-FFF2-40B4-BE49-F238E27FC236}">
                <a16:creationId xmlns:a16="http://schemas.microsoft.com/office/drawing/2014/main" id="{78977832-0251-4074-8D5C-C2CC0964E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5574E-44A0-418D-B975-4F32997DB769}"/>
              </a:ext>
            </a:extLst>
          </p:cNvPr>
          <p:cNvSpPr>
            <a:spLocks noGrp="1"/>
          </p:cNvSpPr>
          <p:nvPr>
            <p:ph type="sldNum" sz="quarter" idx="12"/>
          </p:nvPr>
        </p:nvSpPr>
        <p:spPr/>
        <p:txBody>
          <a:bodyPr/>
          <a:lstStyle/>
          <a:p>
            <a:fld id="{36F0FD31-BA37-4BA3-AEA3-BDA67D1D8D44}" type="slidenum">
              <a:rPr lang="en-US" smtClean="0"/>
              <a:t>‹#›</a:t>
            </a:fld>
            <a:endParaRPr lang="en-US"/>
          </a:p>
        </p:txBody>
      </p:sp>
      <p:sp>
        <p:nvSpPr>
          <p:cNvPr id="6" name="Picture Placeholder 5">
            <a:extLst>
              <a:ext uri="{FF2B5EF4-FFF2-40B4-BE49-F238E27FC236}">
                <a16:creationId xmlns:a16="http://schemas.microsoft.com/office/drawing/2014/main" id="{69617C06-8CC0-42D1-9F99-AAC23A981F45}"/>
              </a:ext>
            </a:extLst>
          </p:cNvPr>
          <p:cNvSpPr>
            <a:spLocks noGrp="1"/>
          </p:cNvSpPr>
          <p:nvPr>
            <p:ph type="pic" sz="quarter" idx="13"/>
          </p:nvPr>
        </p:nvSpPr>
        <p:spPr>
          <a:xfrm rot="20649267">
            <a:off x="851120" y="1058367"/>
            <a:ext cx="3149159" cy="3527996"/>
          </a:xfrm>
          <a:ln w="127000">
            <a:solidFill>
              <a:schemeClr val="bg1"/>
            </a:solidFill>
            <a:miter lim="800000"/>
          </a:ln>
          <a:effectLst>
            <a:outerShdw blurRad="254000" sx="102000" sy="102000" algn="ctr" rotWithShape="0">
              <a:prstClr val="black">
                <a:alpha val="20000"/>
              </a:prstClr>
            </a:outerShdw>
          </a:effectLst>
        </p:spPr>
        <p:txBody>
          <a:bodyPr/>
          <a:lstStyle/>
          <a:p>
            <a:endParaRPr lang="en-US"/>
          </a:p>
        </p:txBody>
      </p:sp>
      <p:sp>
        <p:nvSpPr>
          <p:cNvPr id="9" name="Picture Placeholder 5">
            <a:extLst>
              <a:ext uri="{FF2B5EF4-FFF2-40B4-BE49-F238E27FC236}">
                <a16:creationId xmlns:a16="http://schemas.microsoft.com/office/drawing/2014/main" id="{A1A21A24-A0B8-41B7-9F48-7C80ECBDAAAD}"/>
              </a:ext>
            </a:extLst>
          </p:cNvPr>
          <p:cNvSpPr>
            <a:spLocks noGrp="1"/>
          </p:cNvSpPr>
          <p:nvPr>
            <p:ph type="pic" sz="quarter" idx="14"/>
          </p:nvPr>
        </p:nvSpPr>
        <p:spPr>
          <a:xfrm rot="1270392">
            <a:off x="3482863" y="1902768"/>
            <a:ext cx="2716402" cy="3078356"/>
          </a:xfrm>
          <a:ln w="127000">
            <a:solidFill>
              <a:schemeClr val="bg1"/>
            </a:solidFill>
            <a:miter lim="800000"/>
          </a:ln>
          <a:effectLst>
            <a:outerShdw blurRad="254000" sx="102000" sy="102000" algn="ctr" rotWithShape="0">
              <a:prstClr val="black">
                <a:alpha val="20000"/>
              </a:prstClr>
            </a:outerShdw>
          </a:effectLst>
        </p:spPr>
        <p:txBody>
          <a:bodyPr/>
          <a:lstStyle/>
          <a:p>
            <a:endParaRPr lang="en-US"/>
          </a:p>
        </p:txBody>
      </p:sp>
      <p:sp>
        <p:nvSpPr>
          <p:cNvPr id="10" name="Picture Placeholder 5">
            <a:extLst>
              <a:ext uri="{FF2B5EF4-FFF2-40B4-BE49-F238E27FC236}">
                <a16:creationId xmlns:a16="http://schemas.microsoft.com/office/drawing/2014/main" id="{B41AB0C7-35E4-4DFE-B396-9C3155CDA761}"/>
              </a:ext>
            </a:extLst>
          </p:cNvPr>
          <p:cNvSpPr>
            <a:spLocks noGrp="1"/>
          </p:cNvSpPr>
          <p:nvPr>
            <p:ph type="pic" sz="quarter" idx="15"/>
          </p:nvPr>
        </p:nvSpPr>
        <p:spPr>
          <a:xfrm rot="21425148">
            <a:off x="2125446" y="2601380"/>
            <a:ext cx="2442844" cy="2706057"/>
          </a:xfrm>
          <a:ln w="127000">
            <a:solidFill>
              <a:schemeClr val="bg1"/>
            </a:solidFill>
            <a:miter lim="800000"/>
          </a:ln>
          <a:effectLst>
            <a:outerShdw blurRad="254000" sx="102000" sy="102000" algn="ctr" rotWithShape="0">
              <a:prstClr val="black">
                <a:alpha val="20000"/>
              </a:prstClr>
            </a:outerShdw>
          </a:effectLst>
        </p:spPr>
        <p:txBody>
          <a:bodyPr/>
          <a:lstStyle/>
          <a:p>
            <a:endParaRPr lang="en-US"/>
          </a:p>
        </p:txBody>
      </p:sp>
      <p:sp>
        <p:nvSpPr>
          <p:cNvPr id="11" name="Picture Placeholder 5">
            <a:extLst>
              <a:ext uri="{FF2B5EF4-FFF2-40B4-BE49-F238E27FC236}">
                <a16:creationId xmlns:a16="http://schemas.microsoft.com/office/drawing/2014/main" id="{53190960-629A-4FFC-BB76-03FE1CEC40AC}"/>
              </a:ext>
            </a:extLst>
          </p:cNvPr>
          <p:cNvSpPr>
            <a:spLocks noGrp="1"/>
          </p:cNvSpPr>
          <p:nvPr>
            <p:ph type="pic" sz="quarter" idx="16"/>
          </p:nvPr>
        </p:nvSpPr>
        <p:spPr>
          <a:xfrm rot="3074250">
            <a:off x="3307188" y="3997357"/>
            <a:ext cx="1614751" cy="1787514"/>
          </a:xfrm>
          <a:ln w="88900">
            <a:solidFill>
              <a:schemeClr val="bg1"/>
            </a:solidFill>
            <a:miter lim="800000"/>
          </a:ln>
          <a:effectLst>
            <a:outerShdw blurRad="254000" sx="102000" sy="102000" algn="ctr" rotWithShape="0">
              <a:prstClr val="black">
                <a:alpha val="20000"/>
              </a:prstClr>
            </a:outerShdw>
          </a:effectLst>
        </p:spPr>
        <p:txBody>
          <a:bodyPr/>
          <a:lstStyle/>
          <a:p>
            <a:endParaRPr lang="en-US" dirty="0"/>
          </a:p>
        </p:txBody>
      </p:sp>
    </p:spTree>
    <p:extLst>
      <p:ext uri="{BB962C8B-B14F-4D97-AF65-F5344CB8AC3E}">
        <p14:creationId xmlns:p14="http://schemas.microsoft.com/office/powerpoint/2010/main" val="3017122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945805D-9201-4BEF-A235-772CC8D199C5}"/>
              </a:ext>
            </a:extLst>
          </p:cNvPr>
          <p:cNvSpPr>
            <a:spLocks noGrp="1"/>
          </p:cNvSpPr>
          <p:nvPr>
            <p:ph type="pic" sz="quarter" idx="13"/>
          </p:nvPr>
        </p:nvSpPr>
        <p:spPr>
          <a:xfrm>
            <a:off x="6489700" y="0"/>
            <a:ext cx="5702300" cy="6858000"/>
          </a:xfrm>
          <a:custGeom>
            <a:avLst/>
            <a:gdLst>
              <a:gd name="connsiteX0" fmla="*/ 4780716 w 5702300"/>
              <a:gd name="connsiteY0" fmla="*/ 4375150 h 6858000"/>
              <a:gd name="connsiteX1" fmla="*/ 5702300 w 5702300"/>
              <a:gd name="connsiteY1" fmla="*/ 5441950 h 6858000"/>
              <a:gd name="connsiteX2" fmla="*/ 5702300 w 5702300"/>
              <a:gd name="connsiteY2" fmla="*/ 6858000 h 6858000"/>
              <a:gd name="connsiteX3" fmla="*/ 3859132 w 5702300"/>
              <a:gd name="connsiteY3" fmla="*/ 6858000 h 6858000"/>
              <a:gd name="connsiteX4" fmla="*/ 3859132 w 5702300"/>
              <a:gd name="connsiteY4" fmla="*/ 5441950 h 6858000"/>
              <a:gd name="connsiteX5" fmla="*/ 4780716 w 5702300"/>
              <a:gd name="connsiteY5" fmla="*/ 4375150 h 6858000"/>
              <a:gd name="connsiteX6" fmla="*/ 2860750 w 5702300"/>
              <a:gd name="connsiteY6" fmla="*/ 2216151 h 6858000"/>
              <a:gd name="connsiteX7" fmla="*/ 3782334 w 5702300"/>
              <a:gd name="connsiteY7" fmla="*/ 3282951 h 6858000"/>
              <a:gd name="connsiteX8" fmla="*/ 3782334 w 5702300"/>
              <a:gd name="connsiteY8" fmla="*/ 6858000 h 6858000"/>
              <a:gd name="connsiteX9" fmla="*/ 1939167 w 5702300"/>
              <a:gd name="connsiteY9" fmla="*/ 6858000 h 6858000"/>
              <a:gd name="connsiteX10" fmla="*/ 1939167 w 5702300"/>
              <a:gd name="connsiteY10" fmla="*/ 3282951 h 6858000"/>
              <a:gd name="connsiteX11" fmla="*/ 2860750 w 5702300"/>
              <a:gd name="connsiteY11" fmla="*/ 2216151 h 6858000"/>
              <a:gd name="connsiteX12" fmla="*/ 3859132 w 5702300"/>
              <a:gd name="connsiteY12" fmla="*/ 0 h 6858000"/>
              <a:gd name="connsiteX13" fmla="*/ 5702300 w 5702300"/>
              <a:gd name="connsiteY13" fmla="*/ 0 h 6858000"/>
              <a:gd name="connsiteX14" fmla="*/ 5702300 w 5702300"/>
              <a:gd name="connsiteY14" fmla="*/ 3308350 h 6858000"/>
              <a:gd name="connsiteX15" fmla="*/ 4780716 w 5702300"/>
              <a:gd name="connsiteY15" fmla="*/ 4375150 h 6858000"/>
              <a:gd name="connsiteX16" fmla="*/ 3859132 w 5702300"/>
              <a:gd name="connsiteY16" fmla="*/ 3308350 h 6858000"/>
              <a:gd name="connsiteX17" fmla="*/ 1938481 w 5702300"/>
              <a:gd name="connsiteY17" fmla="*/ 0 h 6858000"/>
              <a:gd name="connsiteX18" fmla="*/ 3781648 w 5702300"/>
              <a:gd name="connsiteY18" fmla="*/ 0 h 6858000"/>
              <a:gd name="connsiteX19" fmla="*/ 3781648 w 5702300"/>
              <a:gd name="connsiteY19" fmla="*/ 1130301 h 6858000"/>
              <a:gd name="connsiteX20" fmla="*/ 2860064 w 5702300"/>
              <a:gd name="connsiteY20" fmla="*/ 2197101 h 6858000"/>
              <a:gd name="connsiteX21" fmla="*/ 1938481 w 5702300"/>
              <a:gd name="connsiteY21" fmla="*/ 1130301 h 6858000"/>
              <a:gd name="connsiteX22" fmla="*/ 19680 w 5702300"/>
              <a:gd name="connsiteY22" fmla="*/ 0 h 6858000"/>
              <a:gd name="connsiteX23" fmla="*/ 1842689 w 5702300"/>
              <a:gd name="connsiteY23" fmla="*/ 0 h 6858000"/>
              <a:gd name="connsiteX24" fmla="*/ 1843450 w 5702300"/>
              <a:gd name="connsiteY24" fmla="*/ 3427 h 6858000"/>
              <a:gd name="connsiteX25" fmla="*/ 1862368 w 5702300"/>
              <a:gd name="connsiteY25" fmla="*/ 220664 h 6858000"/>
              <a:gd name="connsiteX26" fmla="*/ 1862368 w 5702300"/>
              <a:gd name="connsiteY26" fmla="*/ 4173537 h 6858000"/>
              <a:gd name="connsiteX27" fmla="*/ 1293644 w 5702300"/>
              <a:gd name="connsiteY27" fmla="*/ 5166743 h 6858000"/>
              <a:gd name="connsiteX28" fmla="*/ 1149647 w 5702300"/>
              <a:gd name="connsiteY28" fmla="*/ 5218485 h 6858000"/>
              <a:gd name="connsiteX29" fmla="*/ 1280306 w 5702300"/>
              <a:gd name="connsiteY29" fmla="*/ 5265435 h 6858000"/>
              <a:gd name="connsiteX30" fmla="*/ 1843168 w 5702300"/>
              <a:gd name="connsiteY30" fmla="*/ 6248400 h 6858000"/>
              <a:gd name="connsiteX31" fmla="*/ 1843168 w 5702300"/>
              <a:gd name="connsiteY31" fmla="*/ 6858000 h 6858000"/>
              <a:gd name="connsiteX32" fmla="*/ 0 w 5702300"/>
              <a:gd name="connsiteY32" fmla="*/ 6858000 h 6858000"/>
              <a:gd name="connsiteX33" fmla="*/ 0 w 5702300"/>
              <a:gd name="connsiteY33" fmla="*/ 6248400 h 6858000"/>
              <a:gd name="connsiteX34" fmla="*/ 562863 w 5702300"/>
              <a:gd name="connsiteY34" fmla="*/ 5265435 h 6858000"/>
              <a:gd name="connsiteX35" fmla="*/ 703122 w 5702300"/>
              <a:gd name="connsiteY35" fmla="*/ 5215035 h 6858000"/>
              <a:gd name="connsiteX36" fmla="*/ 568726 w 5702300"/>
              <a:gd name="connsiteY36" fmla="*/ 5166743 h 6858000"/>
              <a:gd name="connsiteX37" fmla="*/ 0 w 5702300"/>
              <a:gd name="connsiteY37" fmla="*/ 4173537 h 6858000"/>
              <a:gd name="connsiteX38" fmla="*/ 0 w 5702300"/>
              <a:gd name="connsiteY38" fmla="*/ 220664 h 6858000"/>
              <a:gd name="connsiteX39" fmla="*/ 18919 w 5702300"/>
              <a:gd name="connsiteY39" fmla="*/ 34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702300" h="6858000">
                <a:moveTo>
                  <a:pt x="4780716" y="4375150"/>
                </a:moveTo>
                <a:cubicBezTo>
                  <a:pt x="5289692" y="4375150"/>
                  <a:pt x="5702300" y="4852773"/>
                  <a:pt x="5702300" y="5441950"/>
                </a:cubicBezTo>
                <a:lnTo>
                  <a:pt x="5702300" y="6858000"/>
                </a:lnTo>
                <a:lnTo>
                  <a:pt x="3859132" y="6858000"/>
                </a:lnTo>
                <a:lnTo>
                  <a:pt x="3859132" y="5441950"/>
                </a:lnTo>
                <a:cubicBezTo>
                  <a:pt x="3859132" y="4852773"/>
                  <a:pt x="4271740" y="4375150"/>
                  <a:pt x="4780716" y="4375150"/>
                </a:cubicBezTo>
                <a:close/>
                <a:moveTo>
                  <a:pt x="2860750" y="2216151"/>
                </a:moveTo>
                <a:cubicBezTo>
                  <a:pt x="3369726" y="2216151"/>
                  <a:pt x="3782334" y="2693774"/>
                  <a:pt x="3782334" y="3282951"/>
                </a:cubicBezTo>
                <a:lnTo>
                  <a:pt x="3782334" y="6858000"/>
                </a:lnTo>
                <a:lnTo>
                  <a:pt x="1939167" y="6858000"/>
                </a:lnTo>
                <a:lnTo>
                  <a:pt x="1939167" y="3282951"/>
                </a:lnTo>
                <a:cubicBezTo>
                  <a:pt x="1939167" y="2693774"/>
                  <a:pt x="2351774" y="2216151"/>
                  <a:pt x="2860750" y="2216151"/>
                </a:cubicBezTo>
                <a:close/>
                <a:moveTo>
                  <a:pt x="3859132" y="0"/>
                </a:moveTo>
                <a:lnTo>
                  <a:pt x="5702300" y="0"/>
                </a:lnTo>
                <a:lnTo>
                  <a:pt x="5702300" y="3308350"/>
                </a:lnTo>
                <a:cubicBezTo>
                  <a:pt x="5702300" y="3897527"/>
                  <a:pt x="5289692" y="4375150"/>
                  <a:pt x="4780716" y="4375150"/>
                </a:cubicBezTo>
                <a:cubicBezTo>
                  <a:pt x="4271740" y="4375150"/>
                  <a:pt x="3859132" y="3897527"/>
                  <a:pt x="3859132" y="3308350"/>
                </a:cubicBezTo>
                <a:close/>
                <a:moveTo>
                  <a:pt x="1938481" y="0"/>
                </a:moveTo>
                <a:lnTo>
                  <a:pt x="3781648" y="0"/>
                </a:lnTo>
                <a:lnTo>
                  <a:pt x="3781648" y="1130301"/>
                </a:lnTo>
                <a:cubicBezTo>
                  <a:pt x="3781648" y="1719478"/>
                  <a:pt x="3369041" y="2197101"/>
                  <a:pt x="2860064" y="2197101"/>
                </a:cubicBezTo>
                <a:cubicBezTo>
                  <a:pt x="2351088" y="2197101"/>
                  <a:pt x="1938481" y="1719478"/>
                  <a:pt x="1938481" y="1130301"/>
                </a:cubicBezTo>
                <a:close/>
                <a:moveTo>
                  <a:pt x="19680" y="0"/>
                </a:moveTo>
                <a:lnTo>
                  <a:pt x="1842689" y="0"/>
                </a:lnTo>
                <a:lnTo>
                  <a:pt x="1843450" y="3427"/>
                </a:lnTo>
                <a:cubicBezTo>
                  <a:pt x="1855854" y="73597"/>
                  <a:pt x="1862368" y="146250"/>
                  <a:pt x="1862368" y="220664"/>
                </a:cubicBezTo>
                <a:lnTo>
                  <a:pt x="1862368" y="4173537"/>
                </a:lnTo>
                <a:cubicBezTo>
                  <a:pt x="1862368" y="4620023"/>
                  <a:pt x="1627859" y="5003106"/>
                  <a:pt x="1293644" y="5166743"/>
                </a:cubicBezTo>
                <a:lnTo>
                  <a:pt x="1149647" y="5218485"/>
                </a:lnTo>
                <a:lnTo>
                  <a:pt x="1280306" y="5265435"/>
                </a:lnTo>
                <a:cubicBezTo>
                  <a:pt x="1611076" y="5427384"/>
                  <a:pt x="1843168" y="5806517"/>
                  <a:pt x="1843168" y="6248400"/>
                </a:cubicBezTo>
                <a:lnTo>
                  <a:pt x="1843168" y="6858000"/>
                </a:lnTo>
                <a:lnTo>
                  <a:pt x="0" y="6858000"/>
                </a:lnTo>
                <a:lnTo>
                  <a:pt x="0" y="6248400"/>
                </a:lnTo>
                <a:cubicBezTo>
                  <a:pt x="0" y="5806517"/>
                  <a:pt x="232092" y="5427384"/>
                  <a:pt x="562863" y="5265435"/>
                </a:cubicBezTo>
                <a:lnTo>
                  <a:pt x="703122" y="5215035"/>
                </a:lnTo>
                <a:lnTo>
                  <a:pt x="568726" y="5166743"/>
                </a:lnTo>
                <a:cubicBezTo>
                  <a:pt x="234511" y="5003106"/>
                  <a:pt x="0" y="4620023"/>
                  <a:pt x="0" y="4173537"/>
                </a:cubicBezTo>
                <a:lnTo>
                  <a:pt x="0" y="220664"/>
                </a:lnTo>
                <a:cubicBezTo>
                  <a:pt x="0" y="146250"/>
                  <a:pt x="6515" y="73597"/>
                  <a:pt x="18919" y="3427"/>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0F4714E3-393E-41A7-981E-168F1AFA30B3}"/>
              </a:ext>
            </a:extLst>
          </p:cNvPr>
          <p:cNvSpPr>
            <a:spLocks noGrp="1"/>
          </p:cNvSpPr>
          <p:nvPr>
            <p:ph type="dt" sz="half" idx="10"/>
          </p:nvPr>
        </p:nvSpPr>
        <p:spPr/>
        <p:txBody>
          <a:bodyPr/>
          <a:lstStyle/>
          <a:p>
            <a:fld id="{DD43B458-B0B6-4949-B60D-51FCBB5849FC}" type="datetime1">
              <a:rPr lang="en-US" smtClean="0"/>
              <a:t>1/24/2022</a:t>
            </a:fld>
            <a:endParaRPr lang="en-US"/>
          </a:p>
        </p:txBody>
      </p:sp>
      <p:sp>
        <p:nvSpPr>
          <p:cNvPr id="3" name="Footer Placeholder 2">
            <a:extLst>
              <a:ext uri="{FF2B5EF4-FFF2-40B4-BE49-F238E27FC236}">
                <a16:creationId xmlns:a16="http://schemas.microsoft.com/office/drawing/2014/main" id="{78977832-0251-4074-8D5C-C2CC0964E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5574E-44A0-418D-B975-4F32997DB769}"/>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324916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8422-1FD4-46A3-9290-7BAB8B7B0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304686-6BF9-4813-A656-69708E75D7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BD65D8-3876-47F7-96FB-49D5A4DAC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D117F1-69AB-45FF-9784-9F4A6A5E6677}"/>
              </a:ext>
            </a:extLst>
          </p:cNvPr>
          <p:cNvSpPr>
            <a:spLocks noGrp="1"/>
          </p:cNvSpPr>
          <p:nvPr>
            <p:ph type="dt" sz="half" idx="10"/>
          </p:nvPr>
        </p:nvSpPr>
        <p:spPr/>
        <p:txBody>
          <a:bodyPr/>
          <a:lstStyle/>
          <a:p>
            <a:fld id="{72F6B9C7-7720-4C02-B9E4-686C464B7443}" type="datetime1">
              <a:rPr lang="en-US" smtClean="0"/>
              <a:t>1/24/2022</a:t>
            </a:fld>
            <a:endParaRPr lang="en-US"/>
          </a:p>
        </p:txBody>
      </p:sp>
      <p:sp>
        <p:nvSpPr>
          <p:cNvPr id="6" name="Footer Placeholder 5">
            <a:extLst>
              <a:ext uri="{FF2B5EF4-FFF2-40B4-BE49-F238E27FC236}">
                <a16:creationId xmlns:a16="http://schemas.microsoft.com/office/drawing/2014/main" id="{2AACEE2A-789F-418B-BB07-B7E16B035B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D2919-083A-4064-A2A0-D5B1C4A39FDC}"/>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2627747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69FF-6599-40B1-8037-739F82B262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BFF079-7B9F-45F3-A111-64ADE55976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DC15D6-2FB7-48A2-A219-98A87E5759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E59ADB-4B50-471D-BDBB-F524F0858470}"/>
              </a:ext>
            </a:extLst>
          </p:cNvPr>
          <p:cNvSpPr>
            <a:spLocks noGrp="1"/>
          </p:cNvSpPr>
          <p:nvPr>
            <p:ph type="dt" sz="half" idx="10"/>
          </p:nvPr>
        </p:nvSpPr>
        <p:spPr/>
        <p:txBody>
          <a:bodyPr/>
          <a:lstStyle/>
          <a:p>
            <a:fld id="{083AEDD9-929B-4B1C-BB2D-6479F35F903F}" type="datetime1">
              <a:rPr lang="en-US" smtClean="0"/>
              <a:t>1/24/2022</a:t>
            </a:fld>
            <a:endParaRPr lang="en-US"/>
          </a:p>
        </p:txBody>
      </p:sp>
      <p:sp>
        <p:nvSpPr>
          <p:cNvPr id="6" name="Footer Placeholder 5">
            <a:extLst>
              <a:ext uri="{FF2B5EF4-FFF2-40B4-BE49-F238E27FC236}">
                <a16:creationId xmlns:a16="http://schemas.microsoft.com/office/drawing/2014/main" id="{4C67EB8E-C4D4-47F8-9994-380AEF934A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63B291-5D06-4DCA-BEEE-2B544EDE25CF}"/>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2138668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7838-9EF0-4BA2-93B7-3F005586BD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85F32B-A944-48AC-A914-4B1BE9B816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6F53C-9A8C-41E6-A4D1-E7D0C0E12620}"/>
              </a:ext>
            </a:extLst>
          </p:cNvPr>
          <p:cNvSpPr>
            <a:spLocks noGrp="1"/>
          </p:cNvSpPr>
          <p:nvPr>
            <p:ph type="dt" sz="half" idx="10"/>
          </p:nvPr>
        </p:nvSpPr>
        <p:spPr/>
        <p:txBody>
          <a:bodyPr/>
          <a:lstStyle/>
          <a:p>
            <a:fld id="{3A3E2C87-B145-425C-9224-4BD505314653}" type="datetime1">
              <a:rPr lang="en-US" smtClean="0"/>
              <a:t>1/24/2022</a:t>
            </a:fld>
            <a:endParaRPr lang="en-US"/>
          </a:p>
        </p:txBody>
      </p:sp>
      <p:sp>
        <p:nvSpPr>
          <p:cNvPr id="5" name="Footer Placeholder 4">
            <a:extLst>
              <a:ext uri="{FF2B5EF4-FFF2-40B4-BE49-F238E27FC236}">
                <a16:creationId xmlns:a16="http://schemas.microsoft.com/office/drawing/2014/main" id="{F5BE1A2F-A06E-4D43-B693-B4BAC9049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66939-5281-47C7-8F6D-DAC3387242B2}"/>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3734432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5E6705-1B4C-4327-B308-41CD09897D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9EFEC7-C4EE-40C7-B0C6-6C569983C8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2C113-C4EC-460C-B346-7ADFC03D31FF}"/>
              </a:ext>
            </a:extLst>
          </p:cNvPr>
          <p:cNvSpPr>
            <a:spLocks noGrp="1"/>
          </p:cNvSpPr>
          <p:nvPr>
            <p:ph type="dt" sz="half" idx="10"/>
          </p:nvPr>
        </p:nvSpPr>
        <p:spPr/>
        <p:txBody>
          <a:bodyPr/>
          <a:lstStyle/>
          <a:p>
            <a:fld id="{7276F284-D5E1-4DA1-B505-70A80FD2F8BA}" type="datetime1">
              <a:rPr lang="en-US" smtClean="0"/>
              <a:t>1/24/2022</a:t>
            </a:fld>
            <a:endParaRPr lang="en-US"/>
          </a:p>
        </p:txBody>
      </p:sp>
      <p:sp>
        <p:nvSpPr>
          <p:cNvPr id="5" name="Footer Placeholder 4">
            <a:extLst>
              <a:ext uri="{FF2B5EF4-FFF2-40B4-BE49-F238E27FC236}">
                <a16:creationId xmlns:a16="http://schemas.microsoft.com/office/drawing/2014/main" id="{5FB44B4E-A14E-43B2-873F-75CBBE91D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033CD-50CD-40C1-A0A3-45348B9614FF}"/>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3818286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1 2">
  <p:cSld name="Caption 1 2">
    <p:spTree>
      <p:nvGrpSpPr>
        <p:cNvPr id="1" name="Shape 1865"/>
        <p:cNvGrpSpPr/>
        <p:nvPr/>
      </p:nvGrpSpPr>
      <p:grpSpPr>
        <a:xfrm>
          <a:off x="0" y="0"/>
          <a:ext cx="0" cy="0"/>
          <a:chOff x="0" y="0"/>
          <a:chExt cx="0" cy="0"/>
        </a:xfrm>
      </p:grpSpPr>
      <p:sp>
        <p:nvSpPr>
          <p:cNvPr id="1866" name="Google Shape;1866;p105"/>
          <p:cNvSpPr txBox="1">
            <a:spLocks noGrp="1"/>
          </p:cNvSpPr>
          <p:nvPr>
            <p:ph type="body" idx="1"/>
          </p:nvPr>
        </p:nvSpPr>
        <p:spPr>
          <a:xfrm>
            <a:off x="326878" y="228189"/>
            <a:ext cx="11318045" cy="578611"/>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FFFFFF"/>
              </a:buClr>
              <a:buSzPts val="1800"/>
              <a:buFont typeface="Oswald"/>
              <a:buNone/>
              <a:defRPr sz="3200" b="0" i="0" u="none" strike="noStrike" cap="none">
                <a:solidFill>
                  <a:srgbClr val="4D4D4D"/>
                </a:solidFill>
                <a:latin typeface="Oswald"/>
                <a:ea typeface="Oswald"/>
                <a:cs typeface="Oswald"/>
                <a:sym typeface="Oswald"/>
              </a:defRPr>
            </a:lvl1pPr>
            <a:lvl2pPr marL="914400" marR="0" lvl="1" indent="-22860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867" name="Google Shape;1867;p10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chemeClr val="dk1"/>
              </a:buClr>
              <a:buSzPts val="1800"/>
              <a:buFont typeface="Arial"/>
              <a:buNone/>
              <a:defRPr sz="1800">
                <a:solidFill>
                  <a:schemeClr val="dk1"/>
                </a:solidFill>
                <a:latin typeface="Arial"/>
                <a:ea typeface="Arial"/>
                <a:cs typeface="Arial"/>
                <a:sym typeface="Arial"/>
              </a:defRPr>
            </a:lvl1pPr>
            <a:lvl2pPr marL="0" marR="0" lvl="1" indent="0" algn="r" rtl="0">
              <a:buClr>
                <a:schemeClr val="dk1"/>
              </a:buClr>
              <a:buSzPts val="1800"/>
              <a:buFont typeface="Arial"/>
              <a:buNone/>
              <a:defRPr sz="1800">
                <a:solidFill>
                  <a:schemeClr val="dk1"/>
                </a:solidFill>
                <a:latin typeface="Arial"/>
                <a:ea typeface="Arial"/>
                <a:cs typeface="Arial"/>
                <a:sym typeface="Arial"/>
              </a:defRPr>
            </a:lvl2pPr>
            <a:lvl3pPr marL="0" marR="0" lvl="2" indent="0" algn="r" rtl="0">
              <a:buClr>
                <a:schemeClr val="dk1"/>
              </a:buClr>
              <a:buSzPts val="1800"/>
              <a:buFont typeface="Arial"/>
              <a:buNone/>
              <a:defRPr sz="1800">
                <a:solidFill>
                  <a:schemeClr val="dk1"/>
                </a:solidFill>
                <a:latin typeface="Arial"/>
                <a:ea typeface="Arial"/>
                <a:cs typeface="Arial"/>
                <a:sym typeface="Arial"/>
              </a:defRPr>
            </a:lvl3pPr>
            <a:lvl4pPr marL="0" marR="0" lvl="3" indent="0" algn="r" rtl="0">
              <a:buClr>
                <a:schemeClr val="dk1"/>
              </a:buClr>
              <a:buSzPts val="1800"/>
              <a:buFont typeface="Arial"/>
              <a:buNone/>
              <a:defRPr sz="1800">
                <a:solidFill>
                  <a:schemeClr val="dk1"/>
                </a:solidFill>
                <a:latin typeface="Arial"/>
                <a:ea typeface="Arial"/>
                <a:cs typeface="Arial"/>
                <a:sym typeface="Arial"/>
              </a:defRPr>
            </a:lvl4pPr>
            <a:lvl5pPr marL="0" marR="0" lvl="4" indent="0" algn="r" rtl="0">
              <a:buClr>
                <a:schemeClr val="dk1"/>
              </a:buClr>
              <a:buSzPts val="1800"/>
              <a:buFont typeface="Arial"/>
              <a:buNone/>
              <a:defRPr sz="1800">
                <a:solidFill>
                  <a:schemeClr val="dk1"/>
                </a:solidFill>
                <a:latin typeface="Arial"/>
                <a:ea typeface="Arial"/>
                <a:cs typeface="Arial"/>
                <a:sym typeface="Arial"/>
              </a:defRPr>
            </a:lvl5pPr>
            <a:lvl6pPr marL="0" marR="0" lvl="5" indent="0" algn="r" rtl="0">
              <a:buClr>
                <a:schemeClr val="dk1"/>
              </a:buClr>
              <a:buSzPts val="1800"/>
              <a:buFont typeface="Arial"/>
              <a:buNone/>
              <a:defRPr sz="1800">
                <a:solidFill>
                  <a:schemeClr val="dk1"/>
                </a:solidFill>
                <a:latin typeface="Arial"/>
                <a:ea typeface="Arial"/>
                <a:cs typeface="Arial"/>
                <a:sym typeface="Arial"/>
              </a:defRPr>
            </a:lvl6pPr>
            <a:lvl7pPr marL="0" marR="0" lvl="6" indent="0" algn="r" rtl="0">
              <a:buClr>
                <a:schemeClr val="dk1"/>
              </a:buClr>
              <a:buSzPts val="1800"/>
              <a:buFont typeface="Arial"/>
              <a:buNone/>
              <a:defRPr sz="1800">
                <a:solidFill>
                  <a:schemeClr val="dk1"/>
                </a:solidFill>
                <a:latin typeface="Arial"/>
                <a:ea typeface="Arial"/>
                <a:cs typeface="Arial"/>
                <a:sym typeface="Arial"/>
              </a:defRPr>
            </a:lvl7pPr>
            <a:lvl8pPr marL="0" marR="0" lvl="7" indent="0" algn="r" rtl="0">
              <a:buClr>
                <a:schemeClr val="dk1"/>
              </a:buClr>
              <a:buSzPts val="1800"/>
              <a:buFont typeface="Arial"/>
              <a:buNone/>
              <a:defRPr sz="1800">
                <a:solidFill>
                  <a:schemeClr val="dk1"/>
                </a:solidFill>
                <a:latin typeface="Arial"/>
                <a:ea typeface="Arial"/>
                <a:cs typeface="Arial"/>
                <a:sym typeface="Arial"/>
              </a:defRPr>
            </a:lvl8pPr>
            <a:lvl9pPr marL="0" marR="0" lvl="8" indent="0" algn="r" rtl="0">
              <a:buClr>
                <a:schemeClr val="dk1"/>
              </a:buClr>
              <a:buSzPts val="1800"/>
              <a:buFont typeface="Arial"/>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68" name="Google Shape;1868;p105"/>
          <p:cNvPicPr preferRelativeResize="0"/>
          <p:nvPr/>
        </p:nvPicPr>
        <p:blipFill rotWithShape="1">
          <a:blip r:embed="rId2">
            <a:alphaModFix/>
          </a:blip>
          <a:srcRect/>
          <a:stretch/>
        </p:blipFill>
        <p:spPr>
          <a:xfrm>
            <a:off x="11958967" y="6583667"/>
            <a:ext cx="182880" cy="274320"/>
          </a:xfrm>
          <a:prstGeom prst="rect">
            <a:avLst/>
          </a:prstGeom>
          <a:noFill/>
          <a:ln>
            <a:noFill/>
          </a:ln>
        </p:spPr>
      </p:pic>
      <p:sp>
        <p:nvSpPr>
          <p:cNvPr id="1869" name="Google Shape;1869;p105"/>
          <p:cNvSpPr txBox="1"/>
          <p:nvPr/>
        </p:nvSpPr>
        <p:spPr>
          <a:xfrm>
            <a:off x="1025511" y="6632833"/>
            <a:ext cx="10884051" cy="259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Clr>
                <a:schemeClr val="dk1"/>
              </a:buClr>
              <a:buSzPts val="800"/>
              <a:buFont typeface="Work Sans"/>
              <a:buNone/>
            </a:pPr>
            <a:r>
              <a:rPr lang="en-US" sz="800">
                <a:solidFill>
                  <a:schemeClr val="dk1"/>
                </a:solidFill>
                <a:latin typeface="Work Sans"/>
                <a:ea typeface="Work Sans"/>
                <a:cs typeface="Work Sans"/>
                <a:sym typeface="Work Sans"/>
              </a:rPr>
              <a:t>o9 Solutions, Inc. Confidential &amp; Proprietary. Your use of these materials is governed by the terms of your written agreement with o9 Solutions. All unauthorized use and reproduction or distribution is prohibited.</a:t>
            </a:r>
            <a:endParaRPr sz="800">
              <a:solidFill>
                <a:schemeClr val="dk1"/>
              </a:solidFill>
              <a:latin typeface="Work Sans"/>
              <a:ea typeface="Work Sans"/>
              <a:cs typeface="Work Sans"/>
              <a:sym typeface="Work Sans"/>
            </a:endParaRPr>
          </a:p>
        </p:txBody>
      </p:sp>
      <p:sp>
        <p:nvSpPr>
          <p:cNvPr id="1870" name="Google Shape;1870;p105"/>
          <p:cNvSpPr/>
          <p:nvPr/>
        </p:nvSpPr>
        <p:spPr>
          <a:xfrm>
            <a:off x="-593933" y="1866673"/>
            <a:ext cx="325564" cy="325564"/>
          </a:xfrm>
          <a:prstGeom prst="rect">
            <a:avLst/>
          </a:prstGeom>
          <a:solidFill>
            <a:srgbClr val="EB19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871" name="Google Shape;1871;p105"/>
          <p:cNvSpPr/>
          <p:nvPr/>
        </p:nvSpPr>
        <p:spPr>
          <a:xfrm>
            <a:off x="-593933" y="1444373"/>
            <a:ext cx="325564" cy="325564"/>
          </a:xfrm>
          <a:prstGeom prst="rect">
            <a:avLst/>
          </a:prstGeom>
          <a:solidFill>
            <a:srgbClr val="0C8A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Tree>
    <p:extLst>
      <p:ext uri="{BB962C8B-B14F-4D97-AF65-F5344CB8AC3E}">
        <p14:creationId xmlns:p14="http://schemas.microsoft.com/office/powerpoint/2010/main" val="613480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8EA61-3EAA-4147-BE04-42ECAC512D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AE68BC-1148-4EEA-B868-893B5E180C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B6E83-F1C6-4275-A7EE-624B3879F68B}"/>
              </a:ext>
            </a:extLst>
          </p:cNvPr>
          <p:cNvSpPr>
            <a:spLocks noGrp="1"/>
          </p:cNvSpPr>
          <p:nvPr>
            <p:ph type="dt" sz="half" idx="10"/>
          </p:nvPr>
        </p:nvSpPr>
        <p:spPr/>
        <p:txBody>
          <a:bodyPr/>
          <a:lstStyle/>
          <a:p>
            <a:fld id="{960F296C-5689-47B5-B888-1239FE530BAC}" type="datetime1">
              <a:rPr lang="en-US" smtClean="0"/>
              <a:t>1/24/2022</a:t>
            </a:fld>
            <a:endParaRPr lang="en-US"/>
          </a:p>
        </p:txBody>
      </p:sp>
      <p:sp>
        <p:nvSpPr>
          <p:cNvPr id="5" name="Footer Placeholder 4">
            <a:extLst>
              <a:ext uri="{FF2B5EF4-FFF2-40B4-BE49-F238E27FC236}">
                <a16:creationId xmlns:a16="http://schemas.microsoft.com/office/drawing/2014/main" id="{E74D9471-10C2-4719-A5D6-518ADB78F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B3987-8AA4-4CF6-A407-83365C564A19}"/>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2146804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Body Slide 2">
  <p:cSld name="4_Body Slide 2">
    <p:spTree>
      <p:nvGrpSpPr>
        <p:cNvPr id="1" name="Shape 1859"/>
        <p:cNvGrpSpPr/>
        <p:nvPr/>
      </p:nvGrpSpPr>
      <p:grpSpPr>
        <a:xfrm>
          <a:off x="0" y="0"/>
          <a:ext cx="0" cy="0"/>
          <a:chOff x="0" y="0"/>
          <a:chExt cx="0" cy="0"/>
        </a:xfrm>
      </p:grpSpPr>
      <p:sp>
        <p:nvSpPr>
          <p:cNvPr id="1860" name="Google Shape;1860;p98"/>
          <p:cNvSpPr txBox="1">
            <a:spLocks noGrp="1"/>
          </p:cNvSpPr>
          <p:nvPr>
            <p:ph type="body" idx="1"/>
          </p:nvPr>
        </p:nvSpPr>
        <p:spPr>
          <a:xfrm>
            <a:off x="243840" y="1170432"/>
            <a:ext cx="5730400" cy="5181600"/>
          </a:xfrm>
          <a:prstGeom prst="rect">
            <a:avLst/>
          </a:prstGeom>
          <a:noFill/>
          <a:ln>
            <a:noFill/>
          </a:ln>
        </p:spPr>
        <p:txBody>
          <a:bodyPr spcFirstLastPara="1" wrap="square" lIns="51500" tIns="25750" rIns="51500" bIns="25750" anchor="t" anchorCtr="0">
            <a:noAutofit/>
          </a:bodyPr>
          <a:lstStyle>
            <a:lvl1pPr marL="457200" marR="0" lvl="0" indent="-381000" algn="l" rtl="0">
              <a:lnSpc>
                <a:spcPct val="100000"/>
              </a:lnSpc>
              <a:spcBef>
                <a:spcPts val="667"/>
              </a:spcBef>
              <a:spcAft>
                <a:spcPts val="0"/>
              </a:spcAft>
              <a:buClr>
                <a:srgbClr val="000000"/>
              </a:buClr>
              <a:buSzPts val="2400"/>
              <a:buFont typeface="Arial"/>
              <a:buChar char="●"/>
              <a:defRPr sz="1867" b="0" i="0" u="none" strike="noStrike" cap="none">
                <a:solidFill>
                  <a:srgbClr val="262626"/>
                </a:solidFill>
                <a:latin typeface="Arial"/>
                <a:ea typeface="Arial"/>
                <a:cs typeface="Arial"/>
                <a:sym typeface="Arial"/>
              </a:defRPr>
            </a:lvl1pPr>
            <a:lvl2pPr marL="914400" marR="0" lvl="1" indent="-342900" algn="l" rtl="0">
              <a:lnSpc>
                <a:spcPct val="100000"/>
              </a:lnSpc>
              <a:spcBef>
                <a:spcPts val="2133"/>
              </a:spcBef>
              <a:spcAft>
                <a:spcPts val="0"/>
              </a:spcAft>
              <a:buClr>
                <a:srgbClr val="000000"/>
              </a:buClr>
              <a:buSzPts val="1800"/>
              <a:buFont typeface="Arial"/>
              <a:buChar char="○"/>
              <a:defRPr sz="1867" b="0" i="0" u="none" strike="noStrike" cap="none">
                <a:solidFill>
                  <a:srgbClr val="262626"/>
                </a:solidFill>
                <a:latin typeface="Arial"/>
                <a:ea typeface="Arial"/>
                <a:cs typeface="Arial"/>
                <a:sym typeface="Arial"/>
              </a:defRPr>
            </a:lvl2pPr>
            <a:lvl3pPr marL="1371600" marR="0" lvl="2" indent="-323850" algn="l" rtl="0">
              <a:lnSpc>
                <a:spcPct val="100000"/>
              </a:lnSpc>
              <a:spcBef>
                <a:spcPts val="2133"/>
              </a:spcBef>
              <a:spcAft>
                <a:spcPts val="0"/>
              </a:spcAft>
              <a:buClr>
                <a:srgbClr val="000000"/>
              </a:buClr>
              <a:buSzPts val="1500"/>
              <a:buFont typeface="Arial"/>
              <a:buChar char="■"/>
              <a:defRPr sz="1867" b="0" i="0" u="none" strike="noStrike" cap="none">
                <a:solidFill>
                  <a:srgbClr val="262626"/>
                </a:solidFill>
                <a:latin typeface="Arial"/>
                <a:ea typeface="Arial"/>
                <a:cs typeface="Arial"/>
                <a:sym typeface="Arial"/>
              </a:defRPr>
            </a:lvl3pPr>
            <a:lvl4pPr marL="1828800" marR="0" lvl="3" indent="-304800" algn="l" rtl="0">
              <a:lnSpc>
                <a:spcPct val="100000"/>
              </a:lnSpc>
              <a:spcBef>
                <a:spcPts val="2133"/>
              </a:spcBef>
              <a:spcAft>
                <a:spcPts val="0"/>
              </a:spcAft>
              <a:buClr>
                <a:srgbClr val="000000"/>
              </a:buClr>
              <a:buSzPts val="1200"/>
              <a:buFont typeface="Arial"/>
              <a:buChar char="●"/>
              <a:defRPr sz="1867" b="0" i="0" u="none" strike="noStrike" cap="none">
                <a:solidFill>
                  <a:srgbClr val="262626"/>
                </a:solidFill>
                <a:latin typeface="Arial"/>
                <a:ea typeface="Arial"/>
                <a:cs typeface="Arial"/>
                <a:sym typeface="Arial"/>
              </a:defRPr>
            </a:lvl4pPr>
            <a:lvl5pPr marL="2286000" marR="0" lvl="4" indent="-304800" algn="l" rtl="0">
              <a:lnSpc>
                <a:spcPct val="100000"/>
              </a:lnSpc>
              <a:spcBef>
                <a:spcPts val="2133"/>
              </a:spcBef>
              <a:spcAft>
                <a:spcPts val="0"/>
              </a:spcAft>
              <a:buClr>
                <a:srgbClr val="000000"/>
              </a:buClr>
              <a:buSzPts val="1200"/>
              <a:buFont typeface="Arial"/>
              <a:buChar char="○"/>
              <a:defRPr sz="1867" b="0" i="0" u="none" strike="noStrike" cap="none">
                <a:solidFill>
                  <a:srgbClr val="262626"/>
                </a:solidFill>
                <a:latin typeface="Arial"/>
                <a:ea typeface="Arial"/>
                <a:cs typeface="Arial"/>
                <a:sym typeface="Arial"/>
              </a:defRPr>
            </a:lvl5pPr>
            <a:lvl6pPr marL="2743200" marR="0" lvl="5" indent="-317500" algn="l" rtl="0">
              <a:lnSpc>
                <a:spcPct val="100000"/>
              </a:lnSpc>
              <a:spcBef>
                <a:spcPts val="2133"/>
              </a:spcBef>
              <a:spcAft>
                <a:spcPts val="0"/>
              </a:spcAft>
              <a:buClr>
                <a:schemeClr val="dk1"/>
              </a:buClr>
              <a:buSzPts val="1400"/>
              <a:buFont typeface="Arial"/>
              <a:buChar char="■"/>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2133"/>
              </a:spcBef>
              <a:spcAft>
                <a:spcPts val="0"/>
              </a:spcAft>
              <a:buClr>
                <a:schemeClr val="dk1"/>
              </a:buClr>
              <a:buSzPts val="1400"/>
              <a:buFont typeface="Arial"/>
              <a:buChar char="●"/>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2133"/>
              </a:spcBef>
              <a:spcAft>
                <a:spcPts val="0"/>
              </a:spcAft>
              <a:buClr>
                <a:schemeClr val="dk1"/>
              </a:buClr>
              <a:buSzPts val="1400"/>
              <a:buFont typeface="Arial"/>
              <a:buChar char="○"/>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2133"/>
              </a:spcBef>
              <a:spcAft>
                <a:spcPts val="2133"/>
              </a:spcAft>
              <a:buClr>
                <a:schemeClr val="dk1"/>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1861" name="Google Shape;1861;p98"/>
          <p:cNvSpPr txBox="1">
            <a:spLocks noGrp="1"/>
          </p:cNvSpPr>
          <p:nvPr>
            <p:ph type="body" idx="2"/>
          </p:nvPr>
        </p:nvSpPr>
        <p:spPr>
          <a:xfrm>
            <a:off x="6230112" y="1170432"/>
            <a:ext cx="5730400" cy="5181600"/>
          </a:xfrm>
          <a:prstGeom prst="rect">
            <a:avLst/>
          </a:prstGeom>
          <a:noFill/>
          <a:ln>
            <a:noFill/>
          </a:ln>
        </p:spPr>
        <p:txBody>
          <a:bodyPr spcFirstLastPara="1" wrap="square" lIns="51500" tIns="25750" rIns="51500" bIns="25750" anchor="t" anchorCtr="0">
            <a:noAutofit/>
          </a:bodyPr>
          <a:lstStyle>
            <a:lvl1pPr marL="457200" marR="0" lvl="0" indent="-381000" algn="l" rtl="0">
              <a:lnSpc>
                <a:spcPct val="100000"/>
              </a:lnSpc>
              <a:spcBef>
                <a:spcPts val="667"/>
              </a:spcBef>
              <a:spcAft>
                <a:spcPts val="0"/>
              </a:spcAft>
              <a:buClr>
                <a:srgbClr val="000000"/>
              </a:buClr>
              <a:buSzPts val="2400"/>
              <a:buFont typeface="Arial"/>
              <a:buChar char="●"/>
              <a:defRPr sz="1867" b="0" i="0" u="none" strike="noStrike" cap="none">
                <a:solidFill>
                  <a:srgbClr val="262626"/>
                </a:solidFill>
                <a:latin typeface="Arial"/>
                <a:ea typeface="Arial"/>
                <a:cs typeface="Arial"/>
                <a:sym typeface="Arial"/>
              </a:defRPr>
            </a:lvl1pPr>
            <a:lvl2pPr marL="914400" marR="0" lvl="1" indent="-342900" algn="l" rtl="0">
              <a:lnSpc>
                <a:spcPct val="100000"/>
              </a:lnSpc>
              <a:spcBef>
                <a:spcPts val="2133"/>
              </a:spcBef>
              <a:spcAft>
                <a:spcPts val="0"/>
              </a:spcAft>
              <a:buClr>
                <a:srgbClr val="000000"/>
              </a:buClr>
              <a:buSzPts val="1800"/>
              <a:buFont typeface="Arial"/>
              <a:buChar char="○"/>
              <a:defRPr sz="1867" b="0" i="0" u="none" strike="noStrike" cap="none">
                <a:solidFill>
                  <a:srgbClr val="262626"/>
                </a:solidFill>
                <a:latin typeface="Arial"/>
                <a:ea typeface="Arial"/>
                <a:cs typeface="Arial"/>
                <a:sym typeface="Arial"/>
              </a:defRPr>
            </a:lvl2pPr>
            <a:lvl3pPr marL="1371600" marR="0" lvl="2" indent="-323850" algn="l" rtl="0">
              <a:lnSpc>
                <a:spcPct val="100000"/>
              </a:lnSpc>
              <a:spcBef>
                <a:spcPts val="2133"/>
              </a:spcBef>
              <a:spcAft>
                <a:spcPts val="0"/>
              </a:spcAft>
              <a:buClr>
                <a:srgbClr val="000000"/>
              </a:buClr>
              <a:buSzPts val="1500"/>
              <a:buFont typeface="Arial"/>
              <a:buChar char="■"/>
              <a:defRPr sz="1867" b="0" i="0" u="none" strike="noStrike" cap="none">
                <a:solidFill>
                  <a:srgbClr val="262626"/>
                </a:solidFill>
                <a:latin typeface="Arial"/>
                <a:ea typeface="Arial"/>
                <a:cs typeface="Arial"/>
                <a:sym typeface="Arial"/>
              </a:defRPr>
            </a:lvl3pPr>
            <a:lvl4pPr marL="1828800" marR="0" lvl="3" indent="-304800" algn="l" rtl="0">
              <a:lnSpc>
                <a:spcPct val="100000"/>
              </a:lnSpc>
              <a:spcBef>
                <a:spcPts val="2133"/>
              </a:spcBef>
              <a:spcAft>
                <a:spcPts val="0"/>
              </a:spcAft>
              <a:buClr>
                <a:srgbClr val="000000"/>
              </a:buClr>
              <a:buSzPts val="1200"/>
              <a:buFont typeface="Arial"/>
              <a:buChar char="●"/>
              <a:defRPr sz="1867" b="0" i="0" u="none" strike="noStrike" cap="none">
                <a:solidFill>
                  <a:srgbClr val="262626"/>
                </a:solidFill>
                <a:latin typeface="Arial"/>
                <a:ea typeface="Arial"/>
                <a:cs typeface="Arial"/>
                <a:sym typeface="Arial"/>
              </a:defRPr>
            </a:lvl4pPr>
            <a:lvl5pPr marL="2286000" marR="0" lvl="4" indent="-304800" algn="l" rtl="0">
              <a:lnSpc>
                <a:spcPct val="100000"/>
              </a:lnSpc>
              <a:spcBef>
                <a:spcPts val="2133"/>
              </a:spcBef>
              <a:spcAft>
                <a:spcPts val="0"/>
              </a:spcAft>
              <a:buClr>
                <a:srgbClr val="000000"/>
              </a:buClr>
              <a:buSzPts val="1200"/>
              <a:buFont typeface="Arial"/>
              <a:buChar char="○"/>
              <a:defRPr sz="1867" b="0" i="0" u="none" strike="noStrike" cap="none">
                <a:solidFill>
                  <a:srgbClr val="262626"/>
                </a:solidFill>
                <a:latin typeface="Arial"/>
                <a:ea typeface="Arial"/>
                <a:cs typeface="Arial"/>
                <a:sym typeface="Arial"/>
              </a:defRPr>
            </a:lvl5pPr>
            <a:lvl6pPr marL="2743200" marR="0" lvl="5" indent="-317500" algn="l" rtl="0">
              <a:lnSpc>
                <a:spcPct val="100000"/>
              </a:lnSpc>
              <a:spcBef>
                <a:spcPts val="2133"/>
              </a:spcBef>
              <a:spcAft>
                <a:spcPts val="0"/>
              </a:spcAft>
              <a:buClr>
                <a:schemeClr val="dk1"/>
              </a:buClr>
              <a:buSzPts val="1400"/>
              <a:buFont typeface="Arial"/>
              <a:buChar char="■"/>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2133"/>
              </a:spcBef>
              <a:spcAft>
                <a:spcPts val="0"/>
              </a:spcAft>
              <a:buClr>
                <a:schemeClr val="dk1"/>
              </a:buClr>
              <a:buSzPts val="1400"/>
              <a:buFont typeface="Arial"/>
              <a:buChar char="●"/>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2133"/>
              </a:spcBef>
              <a:spcAft>
                <a:spcPts val="0"/>
              </a:spcAft>
              <a:buClr>
                <a:schemeClr val="dk1"/>
              </a:buClr>
              <a:buSzPts val="1400"/>
              <a:buFont typeface="Arial"/>
              <a:buChar char="○"/>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2133"/>
              </a:spcBef>
              <a:spcAft>
                <a:spcPts val="2133"/>
              </a:spcAft>
              <a:buClr>
                <a:schemeClr val="dk1"/>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1862" name="Google Shape;1862;p98"/>
          <p:cNvSpPr txBox="1">
            <a:spLocks noGrp="1"/>
          </p:cNvSpPr>
          <p:nvPr>
            <p:ph type="title"/>
          </p:nvPr>
        </p:nvSpPr>
        <p:spPr>
          <a:xfrm>
            <a:off x="243840" y="195073"/>
            <a:ext cx="11716400" cy="737200"/>
          </a:xfrm>
          <a:prstGeom prst="rect">
            <a:avLst/>
          </a:prstGeom>
          <a:noFill/>
          <a:ln>
            <a:noFill/>
          </a:ln>
        </p:spPr>
        <p:txBody>
          <a:bodyPr spcFirstLastPara="1" wrap="square" lIns="51500" tIns="25750" rIns="51500" bIns="25750" anchor="ctr" anchorCtr="0">
            <a:noAutofit/>
          </a:bodyPr>
          <a:lstStyle>
            <a:lvl1pPr marR="0" lvl="0" algn="l" rtl="0">
              <a:lnSpc>
                <a:spcPct val="100000"/>
              </a:lnSpc>
              <a:spcBef>
                <a:spcPts val="0"/>
              </a:spcBef>
              <a:spcAft>
                <a:spcPts val="0"/>
              </a:spcAft>
              <a:buClr>
                <a:srgbClr val="E20074"/>
              </a:buClr>
              <a:buSzPts val="3200"/>
              <a:buFont typeface="Arial"/>
              <a:buNone/>
              <a:defRPr sz="4267" b="0" i="0" u="none" strike="noStrike" cap="none">
                <a:solidFill>
                  <a:srgbClr val="E20074"/>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63" name="Google Shape;1863;p98"/>
          <p:cNvSpPr txBox="1">
            <a:spLocks noGrp="1"/>
          </p:cNvSpPr>
          <p:nvPr>
            <p:ph type="ftr" idx="11"/>
          </p:nvPr>
        </p:nvSpPr>
        <p:spPr>
          <a:xfrm>
            <a:off x="4165600" y="6607740"/>
            <a:ext cx="3860800" cy="202000"/>
          </a:xfrm>
          <a:prstGeom prst="rect">
            <a:avLst/>
          </a:prstGeom>
          <a:noFill/>
          <a:ln>
            <a:noFill/>
          </a:ln>
        </p:spPr>
        <p:txBody>
          <a:bodyPr spcFirstLastPara="1" wrap="square" lIns="51500" tIns="25750" rIns="51500" bIns="25750" anchor="ctr" anchorCtr="0">
            <a:noAutofit/>
          </a:bodyPr>
          <a:lstStyle>
            <a:lvl1pPr marR="0" lvl="0" algn="ctr" rtl="0">
              <a:spcBef>
                <a:spcPts val="0"/>
              </a:spcBef>
              <a:spcAft>
                <a:spcPts val="0"/>
              </a:spcAft>
              <a:buClr>
                <a:schemeClr val="lt1"/>
              </a:buClr>
              <a:buSzPts val="1100"/>
              <a:buFont typeface="Arial"/>
              <a:buNone/>
              <a:defRPr sz="1200" b="0" i="0">
                <a:solidFill>
                  <a:schemeClr val="lt1"/>
                </a:solidFill>
                <a:latin typeface="Arial"/>
                <a:ea typeface="Arial"/>
                <a:cs typeface="Arial"/>
                <a:sym typeface="Arial"/>
              </a:defRPr>
            </a:lvl1pPr>
            <a:lvl2pPr marR="0" lvl="1" algn="l" rtl="0">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1467" b="0" i="0" u="none" strike="noStrike" cap="none">
                <a:solidFill>
                  <a:schemeClr val="dk1"/>
                </a:solidFill>
                <a:latin typeface="Arial"/>
                <a:ea typeface="Arial"/>
                <a:cs typeface="Arial"/>
                <a:sym typeface="Arial"/>
              </a:defRPr>
            </a:lvl9pPr>
          </a:lstStyle>
          <a:p>
            <a:endParaRPr/>
          </a:p>
        </p:txBody>
      </p:sp>
      <p:sp>
        <p:nvSpPr>
          <p:cNvPr id="1864" name="Google Shape;1864;p98"/>
          <p:cNvSpPr txBox="1"/>
          <p:nvPr/>
        </p:nvSpPr>
        <p:spPr>
          <a:xfrm>
            <a:off x="64913" y="6607740"/>
            <a:ext cx="1038400" cy="202000"/>
          </a:xfrm>
          <a:prstGeom prst="rect">
            <a:avLst/>
          </a:prstGeom>
          <a:noFill/>
          <a:ln>
            <a:noFill/>
          </a:ln>
        </p:spPr>
        <p:txBody>
          <a:bodyPr spcFirstLastPara="1" wrap="square" lIns="91550" tIns="45750" rIns="91550" bIns="45750" anchor="ctr" anchorCtr="0">
            <a:noAutofit/>
          </a:bodyPr>
          <a:lstStyle/>
          <a:p>
            <a:pPr marL="0" marR="0" lvl="0" indent="0" algn="l" rtl="0">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Slide / </a:t>
            </a:r>
            <a:fld id="{00000000-1234-1234-1234-123412341234}" type="slidenum">
              <a:rPr lang="en-US" sz="1200" b="0" i="0" u="none" strike="noStrike" cap="none">
                <a:solidFill>
                  <a:schemeClr val="lt1"/>
                </a:solidFill>
                <a:latin typeface="Arial"/>
                <a:ea typeface="Arial"/>
                <a:cs typeface="Arial"/>
                <a:sym typeface="Arial"/>
              </a:rPr>
              <a:t>‹#›</a:t>
            </a:fld>
            <a:endParaRPr sz="12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927789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12_Пользовательский макет">
    <p:spTree>
      <p:nvGrpSpPr>
        <p:cNvPr id="1" name=""/>
        <p:cNvGrpSpPr/>
        <p:nvPr/>
      </p:nvGrpSpPr>
      <p:grpSpPr>
        <a:xfrm>
          <a:off x="0" y="0"/>
          <a:ext cx="0" cy="0"/>
          <a:chOff x="0" y="0"/>
          <a:chExt cx="0" cy="0"/>
        </a:xfrm>
      </p:grpSpPr>
      <p:sp>
        <p:nvSpPr>
          <p:cNvPr id="6" name="Заголовок 1"/>
          <p:cNvSpPr>
            <a:spLocks noGrp="1"/>
          </p:cNvSpPr>
          <p:nvPr>
            <p:ph type="title" hasCustomPrompt="1"/>
          </p:nvPr>
        </p:nvSpPr>
        <p:spPr>
          <a:xfrm>
            <a:off x="800856" y="837013"/>
            <a:ext cx="4215165" cy="1331993"/>
          </a:xfrm>
          <a:prstGeom prst="rect">
            <a:avLst/>
          </a:prstGeom>
        </p:spPr>
        <p:txBody>
          <a:bodyPr>
            <a:noAutofit/>
          </a:bodyPr>
          <a:lstStyle>
            <a:lvl1pPr marL="0" marR="0" indent="0" algn="l" defTabSz="1219079" rtl="0" eaLnBrk="1" fontAlgn="auto" latinLnBrk="0" hangingPunct="1">
              <a:lnSpc>
                <a:spcPct val="100000"/>
              </a:lnSpc>
              <a:spcBef>
                <a:spcPct val="0"/>
              </a:spcBef>
              <a:spcAft>
                <a:spcPts val="0"/>
              </a:spcAft>
              <a:buClrTx/>
              <a:buSzTx/>
              <a:buFontTx/>
              <a:buNone/>
              <a:tabLst>
                <a:tab pos="1820589" algn="l"/>
              </a:tabLst>
              <a:defRPr lang="ru-RU" sz="4000" b="1" i="0" kern="1200" spc="0" baseline="0" dirty="0">
                <a:solidFill>
                  <a:schemeClr val="tx2"/>
                </a:solidFill>
                <a:latin typeface="Tahoma" charset="0"/>
                <a:ea typeface="Tahoma" charset="0"/>
                <a:cs typeface="Tahoma" charset="0"/>
              </a:defRPr>
            </a:lvl1pPr>
          </a:lstStyle>
          <a:p>
            <a:r>
              <a:rPr lang="en-US" dirty="0"/>
              <a:t>NAME OF YOUR TOP SLIDE</a:t>
            </a:r>
            <a:endParaRPr lang="ru-RU" dirty="0"/>
          </a:p>
        </p:txBody>
      </p:sp>
      <p:sp>
        <p:nvSpPr>
          <p:cNvPr id="13" name="Текст 3"/>
          <p:cNvSpPr>
            <a:spLocks noGrp="1"/>
          </p:cNvSpPr>
          <p:nvPr>
            <p:ph type="body" sz="quarter" idx="21" hasCustomPrompt="1"/>
          </p:nvPr>
        </p:nvSpPr>
        <p:spPr>
          <a:xfrm>
            <a:off x="800856" y="2601004"/>
            <a:ext cx="4215165" cy="2951986"/>
          </a:xfrm>
          <a:prstGeom prst="rect">
            <a:avLst/>
          </a:prstGeom>
        </p:spPr>
        <p:txBody>
          <a:bodyPr/>
          <a:lstStyle>
            <a:lvl1pPr algn="l">
              <a:lnSpc>
                <a:spcPct val="120000"/>
              </a:lnSpc>
              <a:spcBef>
                <a:spcPts val="636"/>
              </a:spcBef>
              <a:defRPr lang="en-US" sz="1400" b="0" i="0" baseline="0" dirty="0">
                <a:solidFill>
                  <a:schemeClr val="tx2"/>
                </a:solidFill>
                <a:latin typeface="Tahoma" charset="0"/>
                <a:ea typeface="Tahoma" charset="0"/>
                <a:cs typeface="Tahoma" charset="0"/>
              </a:defRPr>
            </a:lvl1pPr>
          </a:lstStyle>
          <a:p>
            <a:pPr marL="0" lvl="0" indent="0">
              <a:lnSpc>
                <a:spcPct val="150000"/>
              </a:lnSpc>
              <a:buNone/>
            </a:pPr>
            <a:r>
              <a:rPr lang="en-US" dirty="0"/>
              <a:t>Example text</a:t>
            </a:r>
          </a:p>
        </p:txBody>
      </p:sp>
      <p:sp>
        <p:nvSpPr>
          <p:cNvPr id="4" name="Номер слайда 5"/>
          <p:cNvSpPr>
            <a:spLocks noGrp="1"/>
          </p:cNvSpPr>
          <p:nvPr>
            <p:ph type="sldNum" sz="quarter" idx="4"/>
          </p:nvPr>
        </p:nvSpPr>
        <p:spPr>
          <a:xfrm>
            <a:off x="9357178" y="5981995"/>
            <a:ext cx="2844800" cy="878036"/>
          </a:xfrm>
          <a:prstGeom prst="rect">
            <a:avLst/>
          </a:prstGeom>
        </p:spPr>
        <p:txBody>
          <a:bodyPr/>
          <a:lstStyle>
            <a:lvl1pPr algn="r">
              <a:defRPr lang="uk-UA" sz="6949" b="0" i="0" kern="1200" baseline="0" smtClean="0">
                <a:solidFill>
                  <a:schemeClr val="bg1">
                    <a:lumMod val="95000"/>
                  </a:schemeClr>
                </a:solidFill>
                <a:latin typeface="Tahoma" charset="0"/>
                <a:ea typeface="Tahoma" charset="0"/>
                <a:cs typeface="Tahoma" charset="0"/>
              </a:defRPr>
            </a:lvl1pPr>
          </a:lstStyle>
          <a:p>
            <a:fld id="{E8BBD06A-759F-43F0-9FDD-30D8801384DF}" type="slidenum">
              <a:rPr lang="ru-RU" smtClean="0"/>
              <a:pPr/>
              <a:t>‹#›</a:t>
            </a:fld>
            <a:endParaRPr lang="ru-RU" dirty="0"/>
          </a:p>
        </p:txBody>
      </p:sp>
    </p:spTree>
    <p:extLst>
      <p:ext uri="{BB962C8B-B14F-4D97-AF65-F5344CB8AC3E}">
        <p14:creationId xmlns:p14="http://schemas.microsoft.com/office/powerpoint/2010/main" val="15834235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09_Пользовательский макет">
    <p:spTree>
      <p:nvGrpSpPr>
        <p:cNvPr id="1" name=""/>
        <p:cNvGrpSpPr/>
        <p:nvPr/>
      </p:nvGrpSpPr>
      <p:grpSpPr>
        <a:xfrm>
          <a:off x="0" y="0"/>
          <a:ext cx="0" cy="0"/>
          <a:chOff x="0" y="0"/>
          <a:chExt cx="0" cy="0"/>
        </a:xfrm>
      </p:grpSpPr>
      <p:sp>
        <p:nvSpPr>
          <p:cNvPr id="6" name="Заголовок 1"/>
          <p:cNvSpPr>
            <a:spLocks noGrp="1"/>
          </p:cNvSpPr>
          <p:nvPr>
            <p:ph type="title" hasCustomPrompt="1"/>
          </p:nvPr>
        </p:nvSpPr>
        <p:spPr>
          <a:xfrm>
            <a:off x="800855" y="585013"/>
            <a:ext cx="10595763" cy="636534"/>
          </a:xfrm>
          <a:prstGeom prst="rect">
            <a:avLst/>
          </a:prstGeom>
        </p:spPr>
        <p:txBody>
          <a:bodyPr>
            <a:noAutofit/>
          </a:bodyPr>
          <a:lstStyle>
            <a:lvl1pPr marL="0" marR="0" indent="0" algn="ctr" defTabSz="1219079" rtl="0" eaLnBrk="1" fontAlgn="auto" latinLnBrk="0" hangingPunct="1">
              <a:lnSpc>
                <a:spcPct val="100000"/>
              </a:lnSpc>
              <a:spcBef>
                <a:spcPct val="0"/>
              </a:spcBef>
              <a:spcAft>
                <a:spcPts val="0"/>
              </a:spcAft>
              <a:buClrTx/>
              <a:buSzTx/>
              <a:buFontTx/>
              <a:buNone/>
              <a:tabLst>
                <a:tab pos="1820589" algn="l"/>
              </a:tabLst>
              <a:defRPr lang="ru-RU" sz="4000" b="1" i="0" kern="1200" spc="0" baseline="0" dirty="0">
                <a:solidFill>
                  <a:schemeClr val="tx2"/>
                </a:solidFill>
                <a:latin typeface="Tahoma" charset="0"/>
                <a:ea typeface="Tahoma" charset="0"/>
                <a:cs typeface="Tahoma" charset="0"/>
              </a:defRPr>
            </a:lvl1pPr>
          </a:lstStyle>
          <a:p>
            <a:r>
              <a:rPr lang="en-US" dirty="0"/>
              <a:t>NAME OF YOUR TOP SLIDE</a:t>
            </a:r>
            <a:endParaRPr lang="ru-RU" dirty="0"/>
          </a:p>
        </p:txBody>
      </p:sp>
      <p:sp>
        <p:nvSpPr>
          <p:cNvPr id="7" name="Номер слайда 5"/>
          <p:cNvSpPr>
            <a:spLocks noGrp="1"/>
          </p:cNvSpPr>
          <p:nvPr>
            <p:ph type="sldNum" sz="quarter" idx="4"/>
          </p:nvPr>
        </p:nvSpPr>
        <p:spPr>
          <a:xfrm>
            <a:off x="9357178" y="5981995"/>
            <a:ext cx="2844800" cy="878036"/>
          </a:xfrm>
          <a:prstGeom prst="rect">
            <a:avLst/>
          </a:prstGeom>
        </p:spPr>
        <p:txBody>
          <a:bodyPr/>
          <a:lstStyle>
            <a:lvl1pPr algn="r">
              <a:defRPr lang="uk-UA" sz="6949" b="0" i="0" kern="1200" baseline="0" smtClean="0">
                <a:solidFill>
                  <a:schemeClr val="bg1">
                    <a:lumMod val="95000"/>
                  </a:schemeClr>
                </a:solidFill>
                <a:latin typeface="Tahoma" charset="0"/>
                <a:ea typeface="Tahoma" charset="0"/>
                <a:cs typeface="Tahoma" charset="0"/>
              </a:defRPr>
            </a:lvl1pPr>
          </a:lstStyle>
          <a:p>
            <a:fld id="{E8BBD06A-759F-43F0-9FDD-30D8801384DF}" type="slidenum">
              <a:rPr lang="ru-RU" smtClean="0"/>
              <a:pPr/>
              <a:t>‹#›</a:t>
            </a:fld>
            <a:endParaRPr lang="ru-RU" dirty="0"/>
          </a:p>
        </p:txBody>
      </p:sp>
      <p:sp>
        <p:nvSpPr>
          <p:cNvPr id="12" name="Текст 3"/>
          <p:cNvSpPr>
            <a:spLocks noGrp="1"/>
          </p:cNvSpPr>
          <p:nvPr>
            <p:ph type="body" sz="quarter" idx="21" hasCustomPrompt="1"/>
          </p:nvPr>
        </p:nvSpPr>
        <p:spPr>
          <a:xfrm>
            <a:off x="800855" y="1737008"/>
            <a:ext cx="10595763" cy="3815982"/>
          </a:xfrm>
          <a:prstGeom prst="rect">
            <a:avLst/>
          </a:prstGeom>
        </p:spPr>
        <p:txBody>
          <a:bodyPr/>
          <a:lstStyle>
            <a:lvl1pPr>
              <a:defRPr lang="en-US" sz="1400" b="0" i="0" baseline="0" dirty="0">
                <a:solidFill>
                  <a:schemeClr val="tx2"/>
                </a:solidFill>
                <a:latin typeface="Tahoma" charset="0"/>
                <a:ea typeface="Tahoma" charset="0"/>
                <a:cs typeface="Tahoma"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2102612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F3B0-5407-4986-98AF-3F26F6506E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CC38E848-2D7C-4189-8CBB-6C2B0023D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1CB90DE8-4A75-43F3-AED3-316470858B9B}"/>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5" name="Footer Placeholder 4">
            <a:extLst>
              <a:ext uri="{FF2B5EF4-FFF2-40B4-BE49-F238E27FC236}">
                <a16:creationId xmlns:a16="http://schemas.microsoft.com/office/drawing/2014/main" id="{F8339397-95C9-4423-877E-3496CB73D3C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37342EDE-99EB-486D-A153-EAD9D3772805}"/>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445132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057A-9201-47BF-A111-70B4865D8FB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552A28A1-6A0A-492E-9995-45800346DD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961F0B4-B495-483B-82E3-77B7819E262E}"/>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5" name="Footer Placeholder 4">
            <a:extLst>
              <a:ext uri="{FF2B5EF4-FFF2-40B4-BE49-F238E27FC236}">
                <a16:creationId xmlns:a16="http://schemas.microsoft.com/office/drawing/2014/main" id="{36DB3213-4503-4791-98F0-CEEBD921698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D4F2282-38BD-4323-8957-817E5A33F44D}"/>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1281551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B9DC-67D1-4A30-AF95-675960AB5A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E0430534-741A-4A76-992C-5046A20C2D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147C99-C29C-414C-84B4-914E689218CF}"/>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5" name="Footer Placeholder 4">
            <a:extLst>
              <a:ext uri="{FF2B5EF4-FFF2-40B4-BE49-F238E27FC236}">
                <a16:creationId xmlns:a16="http://schemas.microsoft.com/office/drawing/2014/main" id="{D80800CD-0CCC-4ACB-BD51-B52F05B0E57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485EF404-8717-46C9-8F54-CE6A817CBBC5}"/>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12437152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F8FB-C0CA-4FC2-B738-2E9024B42FAC}"/>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9672338-0018-4FFC-929E-7513930C08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C44A1B07-BA66-439C-9C66-65145FA0DD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A2BA1E0B-5F3C-45BA-99A2-3277AE833F43}"/>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6" name="Footer Placeholder 5">
            <a:extLst>
              <a:ext uri="{FF2B5EF4-FFF2-40B4-BE49-F238E27FC236}">
                <a16:creationId xmlns:a16="http://schemas.microsoft.com/office/drawing/2014/main" id="{C1A84E10-C41B-49BB-89E7-5335022C21C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BEE71F36-B7FC-4E17-BEC8-A9088B0958F7}"/>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6789601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A36E9-556A-48AE-AE80-144B18F6D87C}"/>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169C1D7B-13A9-4893-8753-C24209A5C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BA3E60-9411-4AEE-8271-E238C48A9C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43C5F71D-7985-45AA-A471-F10615E62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44B6DE-8197-4AAE-A5CF-ACFF3E9A02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E2B67A4A-06DF-4518-AEA3-197754BE169D}"/>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8" name="Footer Placeholder 7">
            <a:extLst>
              <a:ext uri="{FF2B5EF4-FFF2-40B4-BE49-F238E27FC236}">
                <a16:creationId xmlns:a16="http://schemas.microsoft.com/office/drawing/2014/main" id="{DA83FC2F-7A7C-4F3F-B758-FB7A80570815}"/>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7619CEAA-689F-4251-9C6F-3A21035B0882}"/>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4224680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5E09-7697-488F-9432-B3DE653015D4}"/>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A71E1193-AEA8-43BE-B1AC-FFAF889258E8}"/>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4" name="Footer Placeholder 3">
            <a:extLst>
              <a:ext uri="{FF2B5EF4-FFF2-40B4-BE49-F238E27FC236}">
                <a16:creationId xmlns:a16="http://schemas.microsoft.com/office/drawing/2014/main" id="{C415193E-C677-4E5E-B77F-655F71E4F494}"/>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97AE40-1E02-4B81-9E14-B415406EDFA7}"/>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999314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452E0A-B60F-4877-8392-791D667A4A9D}"/>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3" name="Footer Placeholder 2">
            <a:extLst>
              <a:ext uri="{FF2B5EF4-FFF2-40B4-BE49-F238E27FC236}">
                <a16:creationId xmlns:a16="http://schemas.microsoft.com/office/drawing/2014/main" id="{507688D4-BAC6-41AF-991E-3F764CCE9456}"/>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94207833-592B-4C40-A327-4E161B57EF1F}"/>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1385580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8309-52FF-4A2F-85FC-71508C47FC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B39F99-B113-4E04-8D7A-DAFC0AAB23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B8C807-E0D5-4419-94BA-2189AB5BED15}"/>
              </a:ext>
            </a:extLst>
          </p:cNvPr>
          <p:cNvSpPr>
            <a:spLocks noGrp="1"/>
          </p:cNvSpPr>
          <p:nvPr>
            <p:ph type="dt" sz="half" idx="10"/>
          </p:nvPr>
        </p:nvSpPr>
        <p:spPr/>
        <p:txBody>
          <a:bodyPr/>
          <a:lstStyle/>
          <a:p>
            <a:fld id="{EBCF905B-22AF-4817-B7D4-938D981237A8}" type="datetime1">
              <a:rPr lang="en-US" smtClean="0"/>
              <a:t>1/24/2022</a:t>
            </a:fld>
            <a:endParaRPr lang="en-US"/>
          </a:p>
        </p:txBody>
      </p:sp>
      <p:sp>
        <p:nvSpPr>
          <p:cNvPr id="5" name="Footer Placeholder 4">
            <a:extLst>
              <a:ext uri="{FF2B5EF4-FFF2-40B4-BE49-F238E27FC236}">
                <a16:creationId xmlns:a16="http://schemas.microsoft.com/office/drawing/2014/main" id="{8E2DBB1B-AFA0-4CDE-9713-F2AEF20D8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27119-BF33-4705-8878-6EF071865DD9}"/>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2795279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19CD-04E7-42F6-8257-D207645B84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95B1AA6D-BFBA-403F-ABC9-689D89342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32B6617F-EF8B-4347-8AAC-15716BBB4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50999D-6841-4283-8788-8443BEB41B4E}"/>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6" name="Footer Placeholder 5">
            <a:extLst>
              <a:ext uri="{FF2B5EF4-FFF2-40B4-BE49-F238E27FC236}">
                <a16:creationId xmlns:a16="http://schemas.microsoft.com/office/drawing/2014/main" id="{E7710A63-0488-4538-9ACB-4BF844EAA746}"/>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2BBE18AD-1370-478C-BE08-37531D5F40AF}"/>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311843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6ED58-ACAD-4873-96EE-0521026CC3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A6133499-6750-41D3-8A39-84FA92AF65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4D16C54B-CE07-4970-805A-CBA502EEC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F1172-A6C9-4C34-A4D6-B1A0AC9AB65D}"/>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6" name="Footer Placeholder 5">
            <a:extLst>
              <a:ext uri="{FF2B5EF4-FFF2-40B4-BE49-F238E27FC236}">
                <a16:creationId xmlns:a16="http://schemas.microsoft.com/office/drawing/2014/main" id="{3EEE3717-F944-43AD-9AAE-D510A5AF4828}"/>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37E2F818-7D9E-499C-AAF8-B48533D0E87E}"/>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34749746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EF1EF-4067-4B74-86EC-46FC22D59206}"/>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D7AA974-10DB-4D06-B0B9-85BC2F5038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728787A6-B70E-4CCC-8D1F-1653CB01A4F2}"/>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5" name="Footer Placeholder 4">
            <a:extLst>
              <a:ext uri="{FF2B5EF4-FFF2-40B4-BE49-F238E27FC236}">
                <a16:creationId xmlns:a16="http://schemas.microsoft.com/office/drawing/2014/main" id="{EA76AA9D-5C11-4562-B975-5A32B738ED85}"/>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4AC484E-BB87-4D23-B877-49A33DC4014A}"/>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1206424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DAFF76-9944-4074-B16C-0C48137BC1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95A2F6EE-50BC-481D-80F5-FB7A722AA9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09D2C8C-4C4F-4E89-90AA-35AA30337FED}"/>
              </a:ext>
            </a:extLst>
          </p:cNvPr>
          <p:cNvSpPr>
            <a:spLocks noGrp="1"/>
          </p:cNvSpPr>
          <p:nvPr>
            <p:ph type="dt" sz="half" idx="10"/>
          </p:nvPr>
        </p:nvSpPr>
        <p:spPr/>
        <p:txBody>
          <a:bodyPr/>
          <a:lstStyle/>
          <a:p>
            <a:fld id="{906492A6-EE9E-4763-A025-989574530945}" type="datetimeFigureOut">
              <a:rPr lang="es-ES" smtClean="0"/>
              <a:t>24/01/2022</a:t>
            </a:fld>
            <a:endParaRPr lang="es-ES"/>
          </a:p>
        </p:txBody>
      </p:sp>
      <p:sp>
        <p:nvSpPr>
          <p:cNvPr id="5" name="Footer Placeholder 4">
            <a:extLst>
              <a:ext uri="{FF2B5EF4-FFF2-40B4-BE49-F238E27FC236}">
                <a16:creationId xmlns:a16="http://schemas.microsoft.com/office/drawing/2014/main" id="{722789A0-77B6-49A4-9945-70062B3F393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35465BF-B715-4851-B42F-6D25C16BB712}"/>
              </a:ext>
            </a:extLst>
          </p:cNvPr>
          <p:cNvSpPr>
            <a:spLocks noGrp="1"/>
          </p:cNvSpPr>
          <p:nvPr>
            <p:ph type="sldNum" sz="quarter" idx="12"/>
          </p:nvPr>
        </p:nvSpPr>
        <p:spPr/>
        <p:txBody>
          <a:bodyPr/>
          <a:lstStyle/>
          <a:p>
            <a:fld id="{70F7DD2D-C3D6-4906-861B-ACEB6228BB32}" type="slidenum">
              <a:rPr lang="es-ES" smtClean="0"/>
              <a:t>‹#›</a:t>
            </a:fld>
            <a:endParaRPr lang="es-ES"/>
          </a:p>
        </p:txBody>
      </p:sp>
    </p:spTree>
    <p:extLst>
      <p:ext uri="{BB962C8B-B14F-4D97-AF65-F5344CB8AC3E}">
        <p14:creationId xmlns:p14="http://schemas.microsoft.com/office/powerpoint/2010/main" val="752429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E084-1872-45C3-8275-7463E2442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BF3A-B49D-4115-926F-206DB336F5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6D2A20-A519-4925-9EB3-D8E2176FB9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5F2C1A-9A99-4C70-A79E-21ABDD6F4116}"/>
              </a:ext>
            </a:extLst>
          </p:cNvPr>
          <p:cNvSpPr>
            <a:spLocks noGrp="1"/>
          </p:cNvSpPr>
          <p:nvPr>
            <p:ph type="dt" sz="half" idx="10"/>
          </p:nvPr>
        </p:nvSpPr>
        <p:spPr/>
        <p:txBody>
          <a:bodyPr/>
          <a:lstStyle/>
          <a:p>
            <a:fld id="{FE97FF5C-C941-4255-BC44-DA77B89B15A3}" type="datetime1">
              <a:rPr lang="en-US" smtClean="0"/>
              <a:t>1/24/2022</a:t>
            </a:fld>
            <a:endParaRPr lang="en-US"/>
          </a:p>
        </p:txBody>
      </p:sp>
      <p:sp>
        <p:nvSpPr>
          <p:cNvPr id="6" name="Footer Placeholder 5">
            <a:extLst>
              <a:ext uri="{FF2B5EF4-FFF2-40B4-BE49-F238E27FC236}">
                <a16:creationId xmlns:a16="http://schemas.microsoft.com/office/drawing/2014/main" id="{B71607FB-A379-4705-BABF-6B8CFAFF6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023B53-F4CB-4BD2-9A42-BB02C77D39F2}"/>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2602329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B61A-03BD-4A3E-8C28-4C65EC1966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E07D78-F334-4310-A0B6-C71BA00B9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1E5608-2FE5-43F6-90B8-FF139078D7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A1369C-27F8-46ED-98D5-DDE453741A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91E4A-4B3A-4D6F-8138-360979D6F2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A6981B-89D0-4C1B-B3AF-CF053C28149B}"/>
              </a:ext>
            </a:extLst>
          </p:cNvPr>
          <p:cNvSpPr>
            <a:spLocks noGrp="1"/>
          </p:cNvSpPr>
          <p:nvPr>
            <p:ph type="dt" sz="half" idx="10"/>
          </p:nvPr>
        </p:nvSpPr>
        <p:spPr/>
        <p:txBody>
          <a:bodyPr/>
          <a:lstStyle/>
          <a:p>
            <a:fld id="{406FB98B-D3C8-4382-92D2-EAA08E199DAA}" type="datetime1">
              <a:rPr lang="en-US" smtClean="0"/>
              <a:t>1/24/2022</a:t>
            </a:fld>
            <a:endParaRPr lang="en-US"/>
          </a:p>
        </p:txBody>
      </p:sp>
      <p:sp>
        <p:nvSpPr>
          <p:cNvPr id="8" name="Footer Placeholder 7">
            <a:extLst>
              <a:ext uri="{FF2B5EF4-FFF2-40B4-BE49-F238E27FC236}">
                <a16:creationId xmlns:a16="http://schemas.microsoft.com/office/drawing/2014/main" id="{533A1B27-48CA-498A-AC8F-7D69D2F24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9ABA07-F143-446E-9016-8A9D497A93D8}"/>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1649126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8D2A-8A1D-45D9-ABDE-E0D7259E5B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7FDA1E-A9D1-4C70-A31D-24F0577793F9}"/>
              </a:ext>
            </a:extLst>
          </p:cNvPr>
          <p:cNvSpPr>
            <a:spLocks noGrp="1"/>
          </p:cNvSpPr>
          <p:nvPr>
            <p:ph type="dt" sz="half" idx="10"/>
          </p:nvPr>
        </p:nvSpPr>
        <p:spPr/>
        <p:txBody>
          <a:bodyPr/>
          <a:lstStyle/>
          <a:p>
            <a:fld id="{D2DFEA92-CB25-4C83-B9FE-2EA56B35C19F}" type="datetime1">
              <a:rPr lang="en-US" smtClean="0"/>
              <a:t>1/24/2022</a:t>
            </a:fld>
            <a:endParaRPr lang="en-US"/>
          </a:p>
        </p:txBody>
      </p:sp>
      <p:sp>
        <p:nvSpPr>
          <p:cNvPr id="4" name="Footer Placeholder 3">
            <a:extLst>
              <a:ext uri="{FF2B5EF4-FFF2-40B4-BE49-F238E27FC236}">
                <a16:creationId xmlns:a16="http://schemas.microsoft.com/office/drawing/2014/main" id="{F6AC4921-8837-4CDA-ACC9-7FE212142A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EB587C-EA66-4B79-A2F6-25EDA234596D}"/>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308086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714E3-393E-41A7-981E-168F1AFA30B3}"/>
              </a:ext>
            </a:extLst>
          </p:cNvPr>
          <p:cNvSpPr>
            <a:spLocks noGrp="1"/>
          </p:cNvSpPr>
          <p:nvPr>
            <p:ph type="dt" sz="half" idx="10"/>
          </p:nvPr>
        </p:nvSpPr>
        <p:spPr/>
        <p:txBody>
          <a:bodyPr/>
          <a:lstStyle/>
          <a:p>
            <a:fld id="{DD43B458-B0B6-4949-B60D-51FCBB5849FC}" type="datetime1">
              <a:rPr lang="en-US" smtClean="0"/>
              <a:t>1/24/2022</a:t>
            </a:fld>
            <a:endParaRPr lang="en-US"/>
          </a:p>
        </p:txBody>
      </p:sp>
      <p:sp>
        <p:nvSpPr>
          <p:cNvPr id="3" name="Footer Placeholder 2">
            <a:extLst>
              <a:ext uri="{FF2B5EF4-FFF2-40B4-BE49-F238E27FC236}">
                <a16:creationId xmlns:a16="http://schemas.microsoft.com/office/drawing/2014/main" id="{78977832-0251-4074-8D5C-C2CC0964E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5574E-44A0-418D-B975-4F32997DB769}"/>
              </a:ext>
            </a:extLst>
          </p:cNvPr>
          <p:cNvSpPr>
            <a:spLocks noGrp="1"/>
          </p:cNvSpPr>
          <p:nvPr>
            <p:ph type="sldNum" sz="quarter" idx="12"/>
          </p:nvPr>
        </p:nvSpPr>
        <p:spPr/>
        <p:txBody>
          <a:bodyPr/>
          <a:lstStyle/>
          <a:p>
            <a:fld id="{36F0FD31-BA37-4BA3-AEA3-BDA67D1D8D44}" type="slidenum">
              <a:rPr lang="en-US" smtClean="0"/>
              <a:t>‹#›</a:t>
            </a:fld>
            <a:endParaRPr lang="en-US"/>
          </a:p>
        </p:txBody>
      </p:sp>
    </p:spTree>
    <p:extLst>
      <p:ext uri="{BB962C8B-B14F-4D97-AF65-F5344CB8AC3E}">
        <p14:creationId xmlns:p14="http://schemas.microsoft.com/office/powerpoint/2010/main" val="397477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esign 1">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6A744F52-A594-4117-ADB2-345E45B49088}"/>
              </a:ext>
            </a:extLst>
          </p:cNvPr>
          <p:cNvSpPr/>
          <p:nvPr userDrawn="1"/>
        </p:nvSpPr>
        <p:spPr>
          <a:xfrm>
            <a:off x="11483340" y="168592"/>
            <a:ext cx="502920" cy="456248"/>
          </a:xfrm>
          <a:prstGeom prst="ellipse">
            <a:avLst/>
          </a:prstGeom>
          <a:solidFill>
            <a:srgbClr val="20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Date Placeholder 1">
            <a:extLst>
              <a:ext uri="{FF2B5EF4-FFF2-40B4-BE49-F238E27FC236}">
                <a16:creationId xmlns:a16="http://schemas.microsoft.com/office/drawing/2014/main" id="{0F4714E3-393E-41A7-981E-168F1AFA30B3}"/>
              </a:ext>
            </a:extLst>
          </p:cNvPr>
          <p:cNvSpPr>
            <a:spLocks noGrp="1"/>
          </p:cNvSpPr>
          <p:nvPr>
            <p:ph type="dt" sz="half" idx="10"/>
          </p:nvPr>
        </p:nvSpPr>
        <p:spPr/>
        <p:txBody>
          <a:bodyPr/>
          <a:lstStyle/>
          <a:p>
            <a:fld id="{AC21C92C-EE8E-4E29-9F85-B611A6062674}" type="datetime1">
              <a:rPr lang="en-US" smtClean="0"/>
              <a:t>1/24/2022</a:t>
            </a:fld>
            <a:endParaRPr lang="en-US"/>
          </a:p>
        </p:txBody>
      </p:sp>
      <p:sp>
        <p:nvSpPr>
          <p:cNvPr id="3" name="Footer Placeholder 2">
            <a:extLst>
              <a:ext uri="{FF2B5EF4-FFF2-40B4-BE49-F238E27FC236}">
                <a16:creationId xmlns:a16="http://schemas.microsoft.com/office/drawing/2014/main" id="{78977832-0251-4074-8D5C-C2CC0964E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5574E-44A0-418D-B975-4F32997DB769}"/>
              </a:ext>
            </a:extLst>
          </p:cNvPr>
          <p:cNvSpPr>
            <a:spLocks noGrp="1"/>
          </p:cNvSpPr>
          <p:nvPr>
            <p:ph type="sldNum" sz="quarter" idx="12"/>
          </p:nvPr>
        </p:nvSpPr>
        <p:spPr>
          <a:xfrm>
            <a:off x="11445240" y="112712"/>
            <a:ext cx="579120" cy="568008"/>
          </a:xfrm>
        </p:spPr>
        <p:txBody>
          <a:bodyPr/>
          <a:lstStyle>
            <a:lvl1pPr algn="ctr">
              <a:defRPr sz="1800">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36F0FD31-BA37-4BA3-AEA3-BDA67D1D8D44}" type="slidenum">
              <a:rPr lang="en-US" smtClean="0"/>
              <a:pPr/>
              <a:t>‹#›</a:t>
            </a:fld>
            <a:endParaRPr lang="en-US" dirty="0"/>
          </a:p>
        </p:txBody>
      </p:sp>
      <p:sp>
        <p:nvSpPr>
          <p:cNvPr id="7" name="Picture Placeholder 6">
            <a:extLst>
              <a:ext uri="{FF2B5EF4-FFF2-40B4-BE49-F238E27FC236}">
                <a16:creationId xmlns:a16="http://schemas.microsoft.com/office/drawing/2014/main" id="{F1C71749-A0CD-47DB-90B5-101128130FA2}"/>
              </a:ext>
            </a:extLst>
          </p:cNvPr>
          <p:cNvSpPr>
            <a:spLocks noGrp="1"/>
          </p:cNvSpPr>
          <p:nvPr>
            <p:ph type="pic" sz="quarter" idx="13"/>
          </p:nvPr>
        </p:nvSpPr>
        <p:spPr>
          <a:xfrm>
            <a:off x="0" y="1676400"/>
            <a:ext cx="12192000" cy="2838450"/>
          </a:xfrm>
        </p:spPr>
        <p:txBody>
          <a:bodyPr/>
          <a:lstStyle/>
          <a:p>
            <a:endParaRPr lang="en-US"/>
          </a:p>
        </p:txBody>
      </p:sp>
    </p:spTree>
    <p:extLst>
      <p:ext uri="{BB962C8B-B14F-4D97-AF65-F5344CB8AC3E}">
        <p14:creationId xmlns:p14="http://schemas.microsoft.com/office/powerpoint/2010/main" val="1579035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714E3-393E-41A7-981E-168F1AFA30B3}"/>
              </a:ext>
            </a:extLst>
          </p:cNvPr>
          <p:cNvSpPr>
            <a:spLocks noGrp="1"/>
          </p:cNvSpPr>
          <p:nvPr>
            <p:ph type="dt" sz="half" idx="10"/>
          </p:nvPr>
        </p:nvSpPr>
        <p:spPr/>
        <p:txBody>
          <a:bodyPr/>
          <a:lstStyle/>
          <a:p>
            <a:fld id="{DD43B458-B0B6-4949-B60D-51FCBB5849FC}" type="datetime1">
              <a:rPr lang="en-US" smtClean="0"/>
              <a:t>1/24/2022</a:t>
            </a:fld>
            <a:endParaRPr lang="en-US"/>
          </a:p>
        </p:txBody>
      </p:sp>
      <p:sp>
        <p:nvSpPr>
          <p:cNvPr id="3" name="Footer Placeholder 2">
            <a:extLst>
              <a:ext uri="{FF2B5EF4-FFF2-40B4-BE49-F238E27FC236}">
                <a16:creationId xmlns:a16="http://schemas.microsoft.com/office/drawing/2014/main" id="{78977832-0251-4074-8D5C-C2CC0964E7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5574E-44A0-418D-B975-4F32997DB769}"/>
              </a:ext>
            </a:extLst>
          </p:cNvPr>
          <p:cNvSpPr>
            <a:spLocks noGrp="1"/>
          </p:cNvSpPr>
          <p:nvPr>
            <p:ph type="sldNum" sz="quarter" idx="12"/>
          </p:nvPr>
        </p:nvSpPr>
        <p:spPr/>
        <p:txBody>
          <a:bodyPr/>
          <a:lstStyle/>
          <a:p>
            <a:fld id="{36F0FD31-BA37-4BA3-AEA3-BDA67D1D8D44}" type="slidenum">
              <a:rPr lang="en-US" smtClean="0"/>
              <a:t>‹#›</a:t>
            </a:fld>
            <a:endParaRPr lang="en-US"/>
          </a:p>
        </p:txBody>
      </p:sp>
      <p:sp>
        <p:nvSpPr>
          <p:cNvPr id="7" name="Picture Placeholder 6">
            <a:extLst>
              <a:ext uri="{FF2B5EF4-FFF2-40B4-BE49-F238E27FC236}">
                <a16:creationId xmlns:a16="http://schemas.microsoft.com/office/drawing/2014/main" id="{E8D23846-2B07-47E8-BBA9-FA533475BA01}"/>
              </a:ext>
            </a:extLst>
          </p:cNvPr>
          <p:cNvSpPr>
            <a:spLocks noGrp="1"/>
          </p:cNvSpPr>
          <p:nvPr>
            <p:ph type="pic" sz="quarter" idx="13"/>
          </p:nvPr>
        </p:nvSpPr>
        <p:spPr>
          <a:xfrm>
            <a:off x="0" y="0"/>
            <a:ext cx="12192000" cy="4762500"/>
          </a:xfrm>
        </p:spPr>
        <p:txBody>
          <a:bodyPr/>
          <a:lstStyle/>
          <a:p>
            <a:endParaRPr lang="en-US"/>
          </a:p>
        </p:txBody>
      </p:sp>
    </p:spTree>
    <p:extLst>
      <p:ext uri="{BB962C8B-B14F-4D97-AF65-F5344CB8AC3E}">
        <p14:creationId xmlns:p14="http://schemas.microsoft.com/office/powerpoint/2010/main" val="1824432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2AE41-94B3-4F0B-BCB6-298EA0D905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8AEB9E-D58E-4512-A077-03850C773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BF0E72-528A-4AFF-951F-E293BA837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24F3A6-B34C-4D89-A59B-77959D1308BD}" type="datetime1">
              <a:rPr lang="en-US" smtClean="0"/>
              <a:t>1/24/2022</a:t>
            </a:fld>
            <a:endParaRPr lang="en-US"/>
          </a:p>
        </p:txBody>
      </p:sp>
      <p:sp>
        <p:nvSpPr>
          <p:cNvPr id="5" name="Footer Placeholder 4">
            <a:extLst>
              <a:ext uri="{FF2B5EF4-FFF2-40B4-BE49-F238E27FC236}">
                <a16:creationId xmlns:a16="http://schemas.microsoft.com/office/drawing/2014/main" id="{AEE8FD41-05CC-494E-A186-DF0A25E77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2BB411-2EFD-4920-AB3B-6EF8001DB8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0FD31-BA37-4BA3-AEA3-BDA67D1D8D44}" type="slidenum">
              <a:rPr lang="en-US" smtClean="0"/>
              <a:t>‹#›</a:t>
            </a:fld>
            <a:endParaRPr lang="en-US"/>
          </a:p>
        </p:txBody>
      </p:sp>
    </p:spTree>
    <p:extLst>
      <p:ext uri="{BB962C8B-B14F-4D97-AF65-F5344CB8AC3E}">
        <p14:creationId xmlns:p14="http://schemas.microsoft.com/office/powerpoint/2010/main" val="1182199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63" r:id="rId11"/>
    <p:sldLayoutId id="2147483664" r:id="rId12"/>
    <p:sldLayoutId id="2147483665" r:id="rId13"/>
    <p:sldLayoutId id="2147483666" r:id="rId14"/>
    <p:sldLayoutId id="2147483656" r:id="rId15"/>
    <p:sldLayoutId id="2147483657" r:id="rId16"/>
    <p:sldLayoutId id="2147483658" r:id="rId17"/>
    <p:sldLayoutId id="2147483659" r:id="rId18"/>
    <p:sldLayoutId id="2147483674" r:id="rId19"/>
    <p:sldLayoutId id="2147483687" r:id="rId20"/>
    <p:sldLayoutId id="2147483688" r:id="rId21"/>
    <p:sldLayoutId id="2147483689"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6B8E5-BD1A-487B-97B5-ED0BBDFB0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70704B11-7D62-4B6B-914E-6C4A854A9F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315FC590-A27F-4508-98E9-DADF9E8D2B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492A6-EE9E-4763-A025-989574530945}" type="datetimeFigureOut">
              <a:rPr lang="es-ES" smtClean="0"/>
              <a:t>24/01/2022</a:t>
            </a:fld>
            <a:endParaRPr lang="es-ES"/>
          </a:p>
        </p:txBody>
      </p:sp>
      <p:sp>
        <p:nvSpPr>
          <p:cNvPr id="5" name="Footer Placeholder 4">
            <a:extLst>
              <a:ext uri="{FF2B5EF4-FFF2-40B4-BE49-F238E27FC236}">
                <a16:creationId xmlns:a16="http://schemas.microsoft.com/office/drawing/2014/main" id="{3339966F-A825-4850-B94C-150D885B90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1EBFE631-AB5A-4E34-88E3-C61942A800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7DD2D-C3D6-4906-861B-ACEB6228BB32}" type="slidenum">
              <a:rPr lang="es-ES" smtClean="0"/>
              <a:t>‹#›</a:t>
            </a:fld>
            <a:endParaRPr lang="es-ES"/>
          </a:p>
        </p:txBody>
      </p:sp>
    </p:spTree>
    <p:extLst>
      <p:ext uri="{BB962C8B-B14F-4D97-AF65-F5344CB8AC3E}">
        <p14:creationId xmlns:p14="http://schemas.microsoft.com/office/powerpoint/2010/main" val="394470345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19.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jpg"/></Relationships>
</file>

<file path=ppt/slides/_rels/slide2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3.xml"/><Relationship Id="rId5" Type="http://schemas.openxmlformats.org/officeDocument/2006/relationships/image" Target="../media/image61.jpg"/><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www.un.org/sustainabledevelopment/sustainable-consumption-producti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svg"/></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com/url?sa=i&amp;url=https%3A%2F%2Fwww.vectorstock.com%2Froyalty-free-vector%2Fhuman-symbol-silhouette-style-icon-vector-32019704&amp;psig=AOvVaw3p1BjQs76I5zHJd-nPVjFp&amp;ust=1621630717550000&amp;source=images&amp;cd=vfe&amp;ved=0CAIQjRxqFwoTCNixxK2T2fACFQAAAAAdAAAAABAD" TargetMode="External"/><Relationship Id="rId2" Type="http://schemas.openxmlformats.org/officeDocument/2006/relationships/image" Target="../media/image74.jpeg"/><Relationship Id="rId1" Type="http://schemas.openxmlformats.org/officeDocument/2006/relationships/slideLayout" Target="../slideLayouts/slideLayout21.xml"/><Relationship Id="rId5" Type="http://schemas.openxmlformats.org/officeDocument/2006/relationships/image" Target="../media/image76.png"/><Relationship Id="rId4" Type="http://schemas.openxmlformats.org/officeDocument/2006/relationships/image" Target="../media/image7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84870D-E63D-4CB7-B415-2986A69DA21F}"/>
              </a:ext>
            </a:extLst>
          </p:cNvPr>
          <p:cNvSpPr>
            <a:spLocks noGrp="1"/>
          </p:cNvSpPr>
          <p:nvPr>
            <p:ph type="sldNum" sz="quarter" idx="12"/>
          </p:nvPr>
        </p:nvSpPr>
        <p:spPr/>
        <p:txBody>
          <a:bodyPr/>
          <a:lstStyle/>
          <a:p>
            <a:fld id="{36F0FD31-BA37-4BA3-AEA3-BDA67D1D8D44}" type="slidenum">
              <a:rPr lang="en-US" smtClean="0"/>
              <a:t>1</a:t>
            </a:fld>
            <a:endParaRPr lang="en-US"/>
          </a:p>
        </p:txBody>
      </p:sp>
      <p:pic>
        <p:nvPicPr>
          <p:cNvPr id="5122" name="Picture 2">
            <a:extLst>
              <a:ext uri="{FF2B5EF4-FFF2-40B4-BE49-F238E27FC236}">
                <a16:creationId xmlns:a16="http://schemas.microsoft.com/office/drawing/2014/main" id="{C2E7F92A-82BD-438F-97D9-7B9C71C2B919}"/>
              </a:ext>
            </a:extLst>
          </p:cNvPr>
          <p:cNvPicPr>
            <a:picLocks noChangeAspect="1" noChangeArrowheads="1"/>
          </p:cNvPicPr>
          <p:nvPr/>
        </p:nvPicPr>
        <p:blipFill>
          <a:blip r:embed="rId2">
            <a:alphaModFix amt="2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5787C3-194F-4418-93CC-123DAD561C3A}"/>
              </a:ext>
            </a:extLst>
          </p:cNvPr>
          <p:cNvSpPr txBox="1"/>
          <p:nvPr/>
        </p:nvSpPr>
        <p:spPr>
          <a:xfrm>
            <a:off x="875434" y="1712424"/>
            <a:ext cx="9640165" cy="3416320"/>
          </a:xfrm>
          <a:prstGeom prst="rect">
            <a:avLst/>
          </a:prstGeom>
          <a:noFill/>
        </p:spPr>
        <p:txBody>
          <a:bodyPr wrap="square">
            <a:spAutoFit/>
          </a:bodyPr>
          <a:lstStyle/>
          <a:p>
            <a:pPr rtl="0">
              <a:spcBef>
                <a:spcPts val="0"/>
              </a:spcBef>
              <a:spcAft>
                <a:spcPts val="0"/>
              </a:spcAft>
            </a:pPr>
            <a:r>
              <a:rPr lang="es-ES" sz="5400" b="1" i="0" u="none" strike="noStrike" dirty="0" err="1">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AI’s</a:t>
            </a:r>
            <a:r>
              <a:rPr lang="es-ES" sz="5400" b="1" i="0" u="none" strike="noStrike"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 </a:t>
            </a:r>
            <a:r>
              <a:rPr lang="es-ES" sz="5400" b="1" i="0" u="none" strike="noStrike" dirty="0" err="1">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Impact</a:t>
            </a:r>
            <a:r>
              <a:rPr lang="es-ES" sz="5400" b="1" i="0" u="none" strike="noStrike"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 </a:t>
            </a:r>
            <a:r>
              <a:rPr lang="es-ES" sz="5400" b="1" i="0" u="none" strike="noStrike" dirty="0" err="1">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on</a:t>
            </a:r>
            <a:r>
              <a:rPr lang="es-ES" sz="5400" b="1" i="0" u="none" strike="noStrike"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 </a:t>
            </a:r>
            <a:r>
              <a:rPr lang="en-GB" sz="5400" b="1" i="0" u="none" strike="noStrike"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Consumption</a:t>
            </a:r>
            <a:r>
              <a:rPr lang="es-ES" sz="5400" b="1" i="0" u="none" strike="noStrike"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 and </a:t>
            </a:r>
            <a:r>
              <a:rPr lang="es-ES" sz="5400" b="1" i="0" u="none" strike="noStrike" dirty="0" err="1">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Manufacturing</a:t>
            </a:r>
            <a:endParaRPr lang="es-ES" b="0" dirty="0">
              <a:effectLst/>
              <a:latin typeface="Lato Black" panose="020F0502020204030203" pitchFamily="34" charset="0"/>
              <a:ea typeface="Lato Black" panose="020F0502020204030203" pitchFamily="34" charset="0"/>
              <a:cs typeface="Lato Black" panose="020F0502020204030203" pitchFamily="34" charset="0"/>
            </a:endParaRPr>
          </a:p>
          <a:p>
            <a:pPr rtl="0">
              <a:spcBef>
                <a:spcPts val="0"/>
              </a:spcBef>
              <a:spcAft>
                <a:spcPts val="0"/>
              </a:spcAft>
            </a:pPr>
            <a:endParaRPr lang="es-ES" b="0" dirty="0">
              <a:effectLst/>
            </a:endParaRPr>
          </a:p>
          <a:p>
            <a:pPr rtl="0">
              <a:spcBef>
                <a:spcPts val="0"/>
              </a:spcBef>
              <a:spcAft>
                <a:spcPts val="0"/>
              </a:spcAft>
            </a:pPr>
            <a:r>
              <a:rPr lang="es-ES" u="sng" dirty="0" err="1"/>
              <a:t>Presented</a:t>
            </a:r>
            <a:r>
              <a:rPr lang="es-ES" u="sng" dirty="0"/>
              <a:t> </a:t>
            </a:r>
            <a:r>
              <a:rPr lang="es-ES" u="sng" dirty="0" err="1"/>
              <a:t>By</a:t>
            </a:r>
            <a:r>
              <a:rPr lang="es-ES" u="sng" dirty="0"/>
              <a:t> – </a:t>
            </a:r>
          </a:p>
          <a:p>
            <a:pPr rtl="0">
              <a:spcBef>
                <a:spcPts val="0"/>
              </a:spcBef>
              <a:spcAft>
                <a:spcPts val="0"/>
              </a:spcAft>
            </a:pPr>
            <a:br>
              <a:rPr lang="es-ES" b="0" dirty="0">
                <a:effectLst/>
              </a:rPr>
            </a:br>
            <a:r>
              <a:rPr lang="es-ES" sz="1800" b="1" i="0" u="none" strike="noStrike" dirty="0">
                <a:effectLst/>
                <a:latin typeface="Lato Light" panose="020F0502020204030203" pitchFamily="34" charset="0"/>
                <a:ea typeface="Lato Light" panose="020F0502020204030203" pitchFamily="34" charset="0"/>
                <a:cs typeface="Lato Light" panose="020F0502020204030203" pitchFamily="34" charset="0"/>
              </a:rPr>
              <a:t>Krishna Agrawal</a:t>
            </a:r>
          </a:p>
          <a:p>
            <a:br>
              <a:rPr lang="es-ES" dirty="0"/>
            </a:br>
            <a:endParaRPr lang="es-ES" dirty="0"/>
          </a:p>
        </p:txBody>
      </p:sp>
    </p:spTree>
    <p:extLst>
      <p:ext uri="{BB962C8B-B14F-4D97-AF65-F5344CB8AC3E}">
        <p14:creationId xmlns:p14="http://schemas.microsoft.com/office/powerpoint/2010/main" val="300870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walking on a wooden path with mountains in the background&#10;&#10;Description automatically generated with low confidence">
            <a:extLst>
              <a:ext uri="{FF2B5EF4-FFF2-40B4-BE49-F238E27FC236}">
                <a16:creationId xmlns:a16="http://schemas.microsoft.com/office/drawing/2014/main" id="{40D61822-F819-4EB0-9C4C-981E9359147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908" t="-6750" r="-6908" b="32859"/>
          <a:stretch/>
        </p:blipFill>
        <p:spPr>
          <a:xfrm>
            <a:off x="499783" y="1944014"/>
            <a:ext cx="3676650" cy="407511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TextBox 22">
            <a:extLst>
              <a:ext uri="{FF2B5EF4-FFF2-40B4-BE49-F238E27FC236}">
                <a16:creationId xmlns:a16="http://schemas.microsoft.com/office/drawing/2014/main" id="{F91D09A3-429C-4D61-9EB5-E93684829C7C}"/>
              </a:ext>
            </a:extLst>
          </p:cNvPr>
          <p:cNvSpPr txBox="1"/>
          <p:nvPr/>
        </p:nvSpPr>
        <p:spPr>
          <a:xfrm>
            <a:off x="3514531" y="444495"/>
            <a:ext cx="5739072" cy="646331"/>
          </a:xfrm>
          <a:prstGeom prst="rect">
            <a:avLst/>
          </a:prstGeom>
          <a:noFill/>
        </p:spPr>
        <p:txBody>
          <a:bodyPr wrap="none" rtlCol="0">
            <a:spAutoFit/>
          </a:bodyPr>
          <a:lstStyle/>
          <a:p>
            <a:r>
              <a:rPr lang="en-US" sz="3600" b="1" spc="300" dirty="0">
                <a:latin typeface="Lato" panose="020F0502020204030203" pitchFamily="34" charset="0"/>
                <a:ea typeface="Lato" panose="020F0502020204030203" pitchFamily="34" charset="0"/>
                <a:cs typeface="Lato" panose="020F0502020204030203" pitchFamily="34" charset="0"/>
              </a:rPr>
              <a:t>Responsible Enterprise</a:t>
            </a:r>
          </a:p>
        </p:txBody>
      </p:sp>
      <p:grpSp>
        <p:nvGrpSpPr>
          <p:cNvPr id="51" name="Group 50">
            <a:extLst>
              <a:ext uri="{FF2B5EF4-FFF2-40B4-BE49-F238E27FC236}">
                <a16:creationId xmlns:a16="http://schemas.microsoft.com/office/drawing/2014/main" id="{16021FE6-3E3F-4E01-A418-F35E0651B1A8}"/>
              </a:ext>
            </a:extLst>
          </p:cNvPr>
          <p:cNvGrpSpPr/>
          <p:nvPr/>
        </p:nvGrpSpPr>
        <p:grpSpPr>
          <a:xfrm>
            <a:off x="4554104" y="2387588"/>
            <a:ext cx="393700" cy="370245"/>
            <a:chOff x="4953000" y="2273300"/>
            <a:chExt cx="469900" cy="482600"/>
          </a:xfrm>
        </p:grpSpPr>
        <p:sp>
          <p:nvSpPr>
            <p:cNvPr id="52" name="Oval 51">
              <a:extLst>
                <a:ext uri="{FF2B5EF4-FFF2-40B4-BE49-F238E27FC236}">
                  <a16:creationId xmlns:a16="http://schemas.microsoft.com/office/drawing/2014/main" id="{E31C45FE-E7EB-42ED-9ECC-399BFC8E70D8}"/>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7BC5DE2A-9D49-4B61-9D12-D8D827F401AC}"/>
                </a:ext>
              </a:extLst>
            </p:cNvPr>
            <p:cNvGrpSpPr/>
            <p:nvPr/>
          </p:nvGrpSpPr>
          <p:grpSpPr>
            <a:xfrm>
              <a:off x="5092700" y="2393950"/>
              <a:ext cx="190500" cy="241300"/>
              <a:chOff x="6096000" y="2273300"/>
              <a:chExt cx="190500" cy="241300"/>
            </a:xfrm>
          </p:grpSpPr>
          <p:cxnSp>
            <p:nvCxnSpPr>
              <p:cNvPr id="54" name="Straight Connector 53">
                <a:extLst>
                  <a:ext uri="{FF2B5EF4-FFF2-40B4-BE49-F238E27FC236}">
                    <a16:creationId xmlns:a16="http://schemas.microsoft.com/office/drawing/2014/main" id="{DEFEAAE3-998B-4BAD-97AC-4547B0EF8D29}"/>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50E2F0-8803-457D-B782-4B39610D14C7}"/>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7" name="Group 56">
            <a:extLst>
              <a:ext uri="{FF2B5EF4-FFF2-40B4-BE49-F238E27FC236}">
                <a16:creationId xmlns:a16="http://schemas.microsoft.com/office/drawing/2014/main" id="{0DF9D688-8175-4D14-B3EB-1904A9CAA02D}"/>
              </a:ext>
            </a:extLst>
          </p:cNvPr>
          <p:cNvGrpSpPr/>
          <p:nvPr/>
        </p:nvGrpSpPr>
        <p:grpSpPr>
          <a:xfrm>
            <a:off x="4554104" y="3611325"/>
            <a:ext cx="393700" cy="370245"/>
            <a:chOff x="4953000" y="2273300"/>
            <a:chExt cx="469900" cy="482600"/>
          </a:xfrm>
        </p:grpSpPr>
        <p:sp>
          <p:nvSpPr>
            <p:cNvPr id="58" name="Oval 57">
              <a:extLst>
                <a:ext uri="{FF2B5EF4-FFF2-40B4-BE49-F238E27FC236}">
                  <a16:creationId xmlns:a16="http://schemas.microsoft.com/office/drawing/2014/main" id="{E97209F0-CB67-4CC8-B1F5-F664CE744C52}"/>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3C681CAC-1D07-4B80-B12B-38499D8F5E2F}"/>
                </a:ext>
              </a:extLst>
            </p:cNvPr>
            <p:cNvGrpSpPr/>
            <p:nvPr/>
          </p:nvGrpSpPr>
          <p:grpSpPr>
            <a:xfrm>
              <a:off x="5092700" y="2393950"/>
              <a:ext cx="190500" cy="241300"/>
              <a:chOff x="6096000" y="2273300"/>
              <a:chExt cx="190500" cy="241300"/>
            </a:xfrm>
          </p:grpSpPr>
          <p:cxnSp>
            <p:nvCxnSpPr>
              <p:cNvPr id="60" name="Straight Connector 59">
                <a:extLst>
                  <a:ext uri="{FF2B5EF4-FFF2-40B4-BE49-F238E27FC236}">
                    <a16:creationId xmlns:a16="http://schemas.microsoft.com/office/drawing/2014/main" id="{E4BAD761-AF9F-4035-99CD-FA3EFF63B6F4}"/>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3E82580-0B1E-4EA4-A5A9-E3D9FEA7CE57}"/>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3B36254A-C3F5-4652-AD68-1479E6FEBA9F}"/>
              </a:ext>
            </a:extLst>
          </p:cNvPr>
          <p:cNvSpPr txBox="1"/>
          <p:nvPr/>
        </p:nvSpPr>
        <p:spPr>
          <a:xfrm flipH="1">
            <a:off x="2014928" y="1051905"/>
            <a:ext cx="8162141" cy="738664"/>
          </a:xfrm>
          <a:prstGeom prst="rect">
            <a:avLst/>
          </a:prstGeom>
          <a:noFill/>
        </p:spPr>
        <p:txBody>
          <a:bodyPr wrap="square" rtlCol="0">
            <a:spAutoFit/>
          </a:bodyPr>
          <a:lstStyle/>
          <a:p>
            <a:pPr algn="ctr"/>
            <a:r>
              <a:rPr lang="en-US" sz="1400" dirty="0">
                <a:latin typeface="Lato Light" panose="020F0502020204030203" pitchFamily="34" charset="0"/>
                <a:ea typeface="Lato Light" panose="020F0502020204030203" pitchFamily="34" charset="0"/>
                <a:cs typeface="Lato Light" panose="020F0502020204030203" pitchFamily="34" charset="0"/>
              </a:rPr>
              <a:t>Manufacturing processes as well as supply chain methodologies have faced certain challenges, which  transformed the business environment, by implementing AI systems &amp; Big Data, where firms are service-oriented and products in the market have a short life cycle. </a:t>
            </a:r>
          </a:p>
        </p:txBody>
      </p:sp>
      <p:sp>
        <p:nvSpPr>
          <p:cNvPr id="27" name="TextBox 26">
            <a:extLst>
              <a:ext uri="{FF2B5EF4-FFF2-40B4-BE49-F238E27FC236}">
                <a16:creationId xmlns:a16="http://schemas.microsoft.com/office/drawing/2014/main" id="{63A85718-712E-489C-8E69-0A85FE935E83}"/>
              </a:ext>
            </a:extLst>
          </p:cNvPr>
          <p:cNvSpPr txBox="1"/>
          <p:nvPr/>
        </p:nvSpPr>
        <p:spPr>
          <a:xfrm>
            <a:off x="5023139" y="2347971"/>
            <a:ext cx="6094268" cy="2754024"/>
          </a:xfrm>
          <a:prstGeom prst="rect">
            <a:avLst/>
          </a:prstGeom>
          <a:noFill/>
        </p:spPr>
        <p:txBody>
          <a:bodyPr wrap="square">
            <a:spAutoFit/>
          </a:bodyPr>
          <a:lstStyle/>
          <a:p>
            <a:pPr algn="just">
              <a:lnSpc>
                <a:spcPct val="150000"/>
              </a:lnSpc>
              <a:spcAft>
                <a:spcPts val="800"/>
              </a:spcAft>
            </a:pPr>
            <a:r>
              <a:rPr lang="en-US" sz="1200" dirty="0">
                <a:effectLst/>
                <a:latin typeface="Lato Light" panose="020F0502020204030203" pitchFamily="34" charset="0"/>
                <a:ea typeface="Lato Light" panose="020F0502020204030203" pitchFamily="34" charset="0"/>
                <a:cs typeface="Lato Light" panose="020F0502020204030203" pitchFamily="34" charset="0"/>
              </a:rPr>
              <a:t>Enterprises are required to develop and decide on strategies regarding </a:t>
            </a:r>
            <a:r>
              <a:rPr lang="en-US" sz="1200" b="1" dirty="0">
                <a:effectLst/>
                <a:latin typeface="Lato Light" panose="020F0502020204030203" pitchFamily="34" charset="0"/>
                <a:ea typeface="Lato Light" panose="020F0502020204030203" pitchFamily="34" charset="0"/>
                <a:cs typeface="Lato Light" panose="020F0502020204030203" pitchFamily="34" charset="0"/>
              </a:rPr>
              <a:t>to inventory control policies, just-in-time solutions, data flows management and partner selection</a:t>
            </a:r>
            <a:r>
              <a:rPr lang="en-US" sz="1200" dirty="0">
                <a:effectLst/>
                <a:latin typeface="Lato Light" panose="020F0502020204030203" pitchFamily="34" charset="0"/>
                <a:ea typeface="Lato Light" panose="020F0502020204030203" pitchFamily="34" charset="0"/>
                <a:cs typeface="Lato Light" panose="020F0502020204030203" pitchFamily="34" charset="0"/>
              </a:rPr>
              <a:t> in order to fit in the </a:t>
            </a:r>
            <a:r>
              <a:rPr lang="en-US" sz="1200" b="1" dirty="0">
                <a:effectLst/>
                <a:latin typeface="Lato Light" panose="020F0502020204030203" pitchFamily="34" charset="0"/>
                <a:ea typeface="Lato Light" panose="020F0502020204030203" pitchFamily="34" charset="0"/>
                <a:cs typeface="Lato Light" panose="020F0502020204030203" pitchFamily="34" charset="0"/>
              </a:rPr>
              <a:t>requirements </a:t>
            </a:r>
            <a:r>
              <a:rPr lang="en-US" sz="1200" dirty="0">
                <a:effectLst/>
                <a:latin typeface="Lato Light" panose="020F0502020204030203" pitchFamily="34" charset="0"/>
                <a:ea typeface="Lato Light" panose="020F0502020204030203" pitchFamily="34" charset="0"/>
                <a:cs typeface="Lato Light" panose="020F0502020204030203" pitchFamily="34" charset="0"/>
              </a:rPr>
              <a:t>of the </a:t>
            </a:r>
            <a:r>
              <a:rPr lang="en-US" sz="1200" b="1" dirty="0">
                <a:effectLst/>
                <a:latin typeface="Lato Light" panose="020F0502020204030203" pitchFamily="34" charset="0"/>
                <a:ea typeface="Lato Light" panose="020F0502020204030203" pitchFamily="34" charset="0"/>
                <a:cs typeface="Lato Light" panose="020F0502020204030203" pitchFamily="34" charset="0"/>
              </a:rPr>
              <a:t>ever-growing global market</a:t>
            </a:r>
            <a:r>
              <a:rPr lang="en-US" sz="1200" dirty="0">
                <a:effectLst/>
                <a:latin typeface="Lato Light" panose="020F0502020204030203" pitchFamily="34" charset="0"/>
                <a:ea typeface="Lato Light" panose="020F0502020204030203" pitchFamily="34" charset="0"/>
                <a:cs typeface="Lato Light" panose="020F0502020204030203" pitchFamily="34" charset="0"/>
              </a:rPr>
              <a:t>. </a:t>
            </a:r>
          </a:p>
          <a:p>
            <a:pPr algn="just">
              <a:lnSpc>
                <a:spcPct val="150000"/>
              </a:lnSpc>
              <a:spcAft>
                <a:spcPts val="800"/>
              </a:spcAft>
            </a:pPr>
            <a:endParaRPr lang="en-US" sz="1200" dirty="0">
              <a:latin typeface="Lato Light" panose="020F0502020204030203" pitchFamily="34" charset="0"/>
              <a:ea typeface="Lato Light" panose="020F0502020204030203" pitchFamily="34" charset="0"/>
              <a:cs typeface="Lato Light" panose="020F0502020204030203" pitchFamily="34" charset="0"/>
            </a:endParaRPr>
          </a:p>
          <a:p>
            <a:pPr algn="just">
              <a:lnSpc>
                <a:spcPct val="150000"/>
              </a:lnSpc>
              <a:spcAft>
                <a:spcPts val="800"/>
              </a:spcAft>
            </a:pPr>
            <a:r>
              <a:rPr lang="en-US" sz="1200" dirty="0">
                <a:effectLst/>
                <a:latin typeface="Lato Light" panose="020F0502020204030203" pitchFamily="34" charset="0"/>
                <a:ea typeface="Lato Light" panose="020F0502020204030203" pitchFamily="34" charset="0"/>
                <a:cs typeface="Lato Light" panose="020F0502020204030203" pitchFamily="34" charset="0"/>
              </a:rPr>
              <a:t>The design of an appropriate supply chain network and strategy shall require the </a:t>
            </a:r>
            <a:r>
              <a:rPr lang="en-US" sz="1200" b="1" dirty="0">
                <a:effectLst/>
                <a:latin typeface="Lato Light" panose="020F0502020204030203" pitchFamily="34" charset="0"/>
                <a:ea typeface="Lato Light" panose="020F0502020204030203" pitchFamily="34" charset="0"/>
                <a:cs typeface="Lato Light" panose="020F0502020204030203" pitchFamily="34" charset="0"/>
              </a:rPr>
              <a:t>integration of economic, environmental and social aspects</a:t>
            </a:r>
            <a:r>
              <a:rPr lang="en-US" sz="1200" dirty="0">
                <a:effectLst/>
                <a:latin typeface="Lato Light" panose="020F0502020204030203" pitchFamily="34" charset="0"/>
                <a:ea typeface="Lato Light" panose="020F0502020204030203" pitchFamily="34" charset="0"/>
                <a:cs typeface="Lato Light" panose="020F0502020204030203" pitchFamily="34" charset="0"/>
              </a:rPr>
              <a:t>. So, the changes and adaptations of the operational systems should go through using AI systems to develop a </a:t>
            </a:r>
            <a:r>
              <a:rPr lang="en-US" sz="1200" b="1" dirty="0">
                <a:effectLst/>
                <a:latin typeface="Lato Light" panose="020F0502020204030203" pitchFamily="34" charset="0"/>
                <a:ea typeface="Lato Light" panose="020F0502020204030203" pitchFamily="34" charset="0"/>
                <a:cs typeface="Lato Light" panose="020F0502020204030203" pitchFamily="34" charset="0"/>
              </a:rPr>
              <a:t>closed-loop supply chain strategy </a:t>
            </a:r>
            <a:r>
              <a:rPr lang="en-US" sz="1200" dirty="0">
                <a:effectLst/>
                <a:latin typeface="Lato Light" panose="020F0502020204030203" pitchFamily="34" charset="0"/>
                <a:ea typeface="Lato Light" panose="020F0502020204030203" pitchFamily="34" charset="0"/>
                <a:cs typeface="Lato Light" panose="020F0502020204030203" pitchFamily="34" charset="0"/>
              </a:rPr>
              <a:t>which</a:t>
            </a:r>
            <a:r>
              <a:rPr lang="en-US" sz="1200" b="1" dirty="0">
                <a:effectLst/>
                <a:latin typeface="Lato Light" panose="020F0502020204030203" pitchFamily="34" charset="0"/>
                <a:ea typeface="Lato Light" panose="020F0502020204030203" pitchFamily="34" charset="0"/>
                <a:cs typeface="Lato Light" panose="020F0502020204030203" pitchFamily="34" charset="0"/>
              </a:rPr>
              <a:t> </a:t>
            </a:r>
            <a:r>
              <a:rPr lang="en-US" sz="1200" dirty="0">
                <a:effectLst/>
                <a:latin typeface="Lato Light" panose="020F0502020204030203" pitchFamily="34" charset="0"/>
                <a:ea typeface="Lato Light" panose="020F0502020204030203" pitchFamily="34" charset="0"/>
                <a:cs typeface="Lato Light" panose="020F0502020204030203" pitchFamily="34" charset="0"/>
              </a:rPr>
              <a:t>will result in the attainment of environmental sustainability. </a:t>
            </a:r>
            <a:endParaRPr lang="es-ES" sz="110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539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Google Shape;9322;p32">
            <a:extLst>
              <a:ext uri="{FF2B5EF4-FFF2-40B4-BE49-F238E27FC236}">
                <a16:creationId xmlns:a16="http://schemas.microsoft.com/office/drawing/2014/main" id="{9286982C-4FBA-44AE-ACC2-2EA86823FF88}"/>
              </a:ext>
            </a:extLst>
          </p:cNvPr>
          <p:cNvSpPr/>
          <p:nvPr/>
        </p:nvSpPr>
        <p:spPr>
          <a:xfrm>
            <a:off x="364202" y="3684719"/>
            <a:ext cx="4596063" cy="2973512"/>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04</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Corporations do not reuse and recycle the waste, as well as it stops them from expanding in their operations in the long term. This strategy is inefficient and unsustainable, since the manufacturing operations produce large amount of waste as well as pollute the environment and produce a negative impact on the environment. These consequences are making this method to come to an end, since businesses cannot join forces with other corporations, and their current actions do not allow them to restructure their production process and find new business models with the use of AI systems. </a:t>
            </a: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16" name="Google Shape;9323;p32">
            <a:extLst>
              <a:ext uri="{FF2B5EF4-FFF2-40B4-BE49-F238E27FC236}">
                <a16:creationId xmlns:a16="http://schemas.microsoft.com/office/drawing/2014/main" id="{12A6D4DF-B5F5-4F59-9EEF-7686AD8BB9BC}"/>
              </a:ext>
            </a:extLst>
          </p:cNvPr>
          <p:cNvSpPr/>
          <p:nvPr/>
        </p:nvSpPr>
        <p:spPr>
          <a:xfrm>
            <a:off x="6873856" y="3903430"/>
            <a:ext cx="4596063" cy="2279683"/>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03</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In the actual business environment, corporations are facing a mayor problem that is the scarcity of resources, since the number of resources is limited, and they are coming to an end. The use of this strategy does not contribute with the 2030 agenda, since they do not practice sustainable production, and doesn´t encourage business to create sustainable products and develop new ways to produce less Carbon footprint. </a:t>
            </a: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17" name="Google Shape;9324;p32">
            <a:extLst>
              <a:ext uri="{FF2B5EF4-FFF2-40B4-BE49-F238E27FC236}">
                <a16:creationId xmlns:a16="http://schemas.microsoft.com/office/drawing/2014/main" id="{6531EBB2-D766-4BAC-ABD1-26446F252324}"/>
              </a:ext>
            </a:extLst>
          </p:cNvPr>
          <p:cNvSpPr/>
          <p:nvPr/>
        </p:nvSpPr>
        <p:spPr>
          <a:xfrm>
            <a:off x="364202" y="1163533"/>
            <a:ext cx="4596063" cy="2278080"/>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01</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(Take - make - waste)</a:t>
            </a:r>
          </a:p>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It describes the sequence of actions from obtaining the raw materials from the supplier, transform it and </a:t>
            </a:r>
            <a:r>
              <a:rPr lang="en-US" sz="1400" dirty="0">
                <a:latin typeface="Lato Light" panose="020F0502020204030203" pitchFamily="34" charset="0"/>
                <a:ea typeface="Lato Light" panose="020F0502020204030203" pitchFamily="34" charset="0"/>
                <a:cs typeface="Lato Light" panose="020F0502020204030203" pitchFamily="34" charset="0"/>
                <a:sym typeface="Oswald"/>
              </a:rPr>
              <a:t>manufacture the</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products in the factory, use distribution channels to sell them to the potential customers, and after they will convert it into waste. It is linear as it does not have a network and systematic logic.</a:t>
            </a:r>
          </a:p>
          <a:p>
            <a:pPr marL="287331" marR="0" lvl="0" indent="-276218" algn="just"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18" name="Google Shape;9325;p32">
            <a:extLst>
              <a:ext uri="{FF2B5EF4-FFF2-40B4-BE49-F238E27FC236}">
                <a16:creationId xmlns:a16="http://schemas.microsoft.com/office/drawing/2014/main" id="{4EC20B14-7B16-4DC8-8043-1AB40812D240}"/>
              </a:ext>
            </a:extLst>
          </p:cNvPr>
          <p:cNvSpPr/>
          <p:nvPr/>
        </p:nvSpPr>
        <p:spPr>
          <a:xfrm>
            <a:off x="6873570" y="1163533"/>
            <a:ext cx="4596063" cy="2278080"/>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346066" marR="0" lvl="0" indent="-334954"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02,</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The communication and collaboration between the stakeholders and the corporation are easy and straight forward. It is a relatively simple method or strategy to implement and use, as it helps businesses to grow and produce record breaking volumes, while tracking the progress of its implementation. Finally, it allow corporations to cover the present demand.</a:t>
            </a: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nvGrpSpPr>
          <p:cNvPr id="19" name="Google Shape;9326;p32">
            <a:extLst>
              <a:ext uri="{FF2B5EF4-FFF2-40B4-BE49-F238E27FC236}">
                <a16:creationId xmlns:a16="http://schemas.microsoft.com/office/drawing/2014/main" id="{F062D843-A60B-4C60-A682-DB7264560584}"/>
              </a:ext>
            </a:extLst>
          </p:cNvPr>
          <p:cNvGrpSpPr/>
          <p:nvPr/>
        </p:nvGrpSpPr>
        <p:grpSpPr>
          <a:xfrm>
            <a:off x="625600" y="1163533"/>
            <a:ext cx="10611600" cy="5017979"/>
            <a:chOff x="625600" y="1482188"/>
            <a:chExt cx="10611600" cy="5017978"/>
          </a:xfrm>
        </p:grpSpPr>
        <p:cxnSp>
          <p:nvCxnSpPr>
            <p:cNvPr id="20" name="Google Shape;9327;p32">
              <a:extLst>
                <a:ext uri="{FF2B5EF4-FFF2-40B4-BE49-F238E27FC236}">
                  <a16:creationId xmlns:a16="http://schemas.microsoft.com/office/drawing/2014/main" id="{70198F76-ABD1-4FE1-8E05-55C6F02B0DE5}"/>
                </a:ext>
              </a:extLst>
            </p:cNvPr>
            <p:cNvCxnSpPr/>
            <p:nvPr/>
          </p:nvCxnSpPr>
          <p:spPr>
            <a:xfrm>
              <a:off x="5931467" y="1482188"/>
              <a:ext cx="0" cy="5017978"/>
            </a:xfrm>
            <a:prstGeom prst="straightConnector1">
              <a:avLst/>
            </a:prstGeom>
            <a:noFill/>
            <a:ln w="9525" cap="flat" cmpd="sng">
              <a:solidFill>
                <a:srgbClr val="4E1C85"/>
              </a:solidFill>
              <a:prstDash val="solid"/>
              <a:round/>
              <a:headEnd type="none" w="sm" len="sm"/>
              <a:tailEnd type="none" w="sm" len="sm"/>
            </a:ln>
          </p:spPr>
        </p:cxnSp>
        <p:cxnSp>
          <p:nvCxnSpPr>
            <p:cNvPr id="21" name="Google Shape;9328;p32">
              <a:extLst>
                <a:ext uri="{FF2B5EF4-FFF2-40B4-BE49-F238E27FC236}">
                  <a16:creationId xmlns:a16="http://schemas.microsoft.com/office/drawing/2014/main" id="{350AEF66-FA6D-47CE-9349-8269CDF4D8E0}"/>
                </a:ext>
              </a:extLst>
            </p:cNvPr>
            <p:cNvCxnSpPr/>
            <p:nvPr/>
          </p:nvCxnSpPr>
          <p:spPr>
            <a:xfrm rot="10800000" flipH="1">
              <a:off x="625600" y="3990377"/>
              <a:ext cx="10611600" cy="1600"/>
            </a:xfrm>
            <a:prstGeom prst="straightConnector1">
              <a:avLst/>
            </a:prstGeom>
            <a:noFill/>
            <a:ln w="9525" cap="flat" cmpd="sng">
              <a:solidFill>
                <a:srgbClr val="4E1C85"/>
              </a:solidFill>
              <a:prstDash val="solid"/>
              <a:round/>
              <a:headEnd type="none" w="sm" len="sm"/>
              <a:tailEnd type="none" w="sm" len="sm"/>
            </a:ln>
          </p:spPr>
        </p:cxnSp>
        <p:sp>
          <p:nvSpPr>
            <p:cNvPr id="22" name="Google Shape;9330;p32">
              <a:extLst>
                <a:ext uri="{FF2B5EF4-FFF2-40B4-BE49-F238E27FC236}">
                  <a16:creationId xmlns:a16="http://schemas.microsoft.com/office/drawing/2014/main" id="{E3912BF5-1509-4110-B7C7-02A75C678F11}"/>
                </a:ext>
              </a:extLst>
            </p:cNvPr>
            <p:cNvSpPr/>
            <p:nvPr/>
          </p:nvSpPr>
          <p:spPr>
            <a:xfrm rot="-8100000">
              <a:off x="6571933" y="4505218"/>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23" name="Google Shape;9331;p32">
              <a:extLst>
                <a:ext uri="{FF2B5EF4-FFF2-40B4-BE49-F238E27FC236}">
                  <a16:creationId xmlns:a16="http://schemas.microsoft.com/office/drawing/2014/main" id="{7CAC51F6-0CA7-462F-ABAC-8D3400D0EF18}"/>
                </a:ext>
              </a:extLst>
            </p:cNvPr>
            <p:cNvSpPr/>
            <p:nvPr/>
          </p:nvSpPr>
          <p:spPr>
            <a:xfrm rot="-2700000" flipH="1">
              <a:off x="5030853" y="4505217"/>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24" name="Google Shape;9332;p32">
              <a:extLst>
                <a:ext uri="{FF2B5EF4-FFF2-40B4-BE49-F238E27FC236}">
                  <a16:creationId xmlns:a16="http://schemas.microsoft.com/office/drawing/2014/main" id="{883ECAF0-6296-422F-A894-05530BEA708B}"/>
                </a:ext>
              </a:extLst>
            </p:cNvPr>
            <p:cNvSpPr/>
            <p:nvPr/>
          </p:nvSpPr>
          <p:spPr>
            <a:xfrm rot="8100000" flipH="1">
              <a:off x="6544462" y="3286404"/>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25" name="Google Shape;9333;p32">
              <a:extLst>
                <a:ext uri="{FF2B5EF4-FFF2-40B4-BE49-F238E27FC236}">
                  <a16:creationId xmlns:a16="http://schemas.microsoft.com/office/drawing/2014/main" id="{01B0B1CD-556C-45DC-B44A-47B455A3EA30}"/>
                </a:ext>
              </a:extLst>
            </p:cNvPr>
            <p:cNvSpPr/>
            <p:nvPr/>
          </p:nvSpPr>
          <p:spPr>
            <a:xfrm rot="2700000">
              <a:off x="5051877" y="3282939"/>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grpSp>
      <p:sp>
        <p:nvSpPr>
          <p:cNvPr id="26" name="Text Placeholder 15">
            <a:extLst>
              <a:ext uri="{FF2B5EF4-FFF2-40B4-BE49-F238E27FC236}">
                <a16:creationId xmlns:a16="http://schemas.microsoft.com/office/drawing/2014/main" id="{EC92139B-437F-46B2-92DC-55F1F3634A6A}"/>
              </a:ext>
            </a:extLst>
          </p:cNvPr>
          <p:cNvSpPr txBox="1">
            <a:spLocks/>
          </p:cNvSpPr>
          <p:nvPr/>
        </p:nvSpPr>
        <p:spPr>
          <a:xfrm>
            <a:off x="1694502" y="198167"/>
            <a:ext cx="8473795" cy="590931"/>
          </a:xfrm>
          <a:prstGeom prst="rect">
            <a:avLst/>
          </a:prstGeom>
          <a:noFill/>
        </p:spPr>
        <p:txBody>
          <a:bodyPr wrap="non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spc="300" dirty="0">
                <a:latin typeface="Lato" panose="020F0502020204030203" pitchFamily="34" charset="0"/>
                <a:ea typeface="Lato" panose="020F0502020204030203" pitchFamily="34" charset="0"/>
                <a:cs typeface="Lato" panose="020F0502020204030203" pitchFamily="34" charset="0"/>
              </a:rPr>
              <a:t>Responsible Enterprise in Practice</a:t>
            </a:r>
          </a:p>
        </p:txBody>
      </p:sp>
      <p:cxnSp>
        <p:nvCxnSpPr>
          <p:cNvPr id="27" name="Straight Connector 26">
            <a:extLst>
              <a:ext uri="{FF2B5EF4-FFF2-40B4-BE49-F238E27FC236}">
                <a16:creationId xmlns:a16="http://schemas.microsoft.com/office/drawing/2014/main" id="{480D3C91-4FB4-4C50-9FF6-0D06B981142F}"/>
              </a:ext>
            </a:extLst>
          </p:cNvPr>
          <p:cNvCxnSpPr>
            <a:cxnSpLocks/>
          </p:cNvCxnSpPr>
          <p:nvPr/>
        </p:nvCxnSpPr>
        <p:spPr>
          <a:xfrm>
            <a:off x="496021" y="6728739"/>
            <a:ext cx="11526982" cy="0"/>
          </a:xfrm>
          <a:prstGeom prst="line">
            <a:avLst/>
          </a:prstGeom>
          <a:ln w="16192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2F8D051-48E3-48B9-B7C0-56EF78BED5B9}"/>
              </a:ext>
            </a:extLst>
          </p:cNvPr>
          <p:cNvSpPr/>
          <p:nvPr/>
        </p:nvSpPr>
        <p:spPr>
          <a:xfrm>
            <a:off x="5019697" y="2807746"/>
            <a:ext cx="1805172" cy="1664237"/>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n>
                  <a:solidFill>
                    <a:schemeClr val="bg1"/>
                  </a:solidFill>
                </a:ln>
                <a:solidFill>
                  <a:sysClr val="windowText" lastClr="000000"/>
                </a:solidFill>
              </a:rPr>
              <a:t>LINEAR SUPPLY CHAIN</a:t>
            </a:r>
          </a:p>
        </p:txBody>
      </p:sp>
    </p:spTree>
    <p:extLst>
      <p:ext uri="{BB962C8B-B14F-4D97-AF65-F5344CB8AC3E}">
        <p14:creationId xmlns:p14="http://schemas.microsoft.com/office/powerpoint/2010/main" val="260011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19"/>
        <p:cNvGrpSpPr/>
        <p:nvPr/>
      </p:nvGrpSpPr>
      <p:grpSpPr>
        <a:xfrm>
          <a:off x="0" y="0"/>
          <a:ext cx="0" cy="0"/>
          <a:chOff x="0" y="0"/>
          <a:chExt cx="0" cy="0"/>
        </a:xfrm>
      </p:grpSpPr>
      <p:sp>
        <p:nvSpPr>
          <p:cNvPr id="9322" name="Google Shape;9322;p32"/>
          <p:cNvSpPr/>
          <p:nvPr/>
        </p:nvSpPr>
        <p:spPr>
          <a:xfrm>
            <a:off x="364202" y="3861867"/>
            <a:ext cx="4596063" cy="2751596"/>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04</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The creation of new business models allows them to meet with the current demand, find solutions and produce a new range of products, while causing less negative impact from the </a:t>
            </a:r>
            <a:r>
              <a:rPr lang="en-US" sz="1400" dirty="0">
                <a:latin typeface="Lato Light" panose="020F0502020204030203" pitchFamily="34" charset="0"/>
                <a:ea typeface="Lato Light" panose="020F0502020204030203" pitchFamily="34" charset="0"/>
                <a:cs typeface="Lato Light" panose="020F0502020204030203" pitchFamily="34" charset="0"/>
                <a:sym typeface="Oswald"/>
              </a:rPr>
              <a:t>production and consumption of that given product</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However, they are forced to implement AI systems and Big Data to effectively incorporate this strategy into their current operations and find alternative ways to produce better quality products at a lower cost with the use of data analysis. Finally, they require the time and resources available to implement this methodology. </a:t>
            </a: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9323" name="Google Shape;9323;p32"/>
          <p:cNvSpPr/>
          <p:nvPr/>
        </p:nvSpPr>
        <p:spPr>
          <a:xfrm>
            <a:off x="6873856" y="3851475"/>
            <a:ext cx="5044516" cy="2751597"/>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03</a:t>
            </a:r>
            <a:r>
              <a:rPr lang="en-US" sz="1400" dirty="0">
                <a:latin typeface="Lato Light" panose="020F0502020204030203" pitchFamily="34" charset="0"/>
                <a:ea typeface="Lato Light" panose="020F0502020204030203" pitchFamily="34" charset="0"/>
                <a:cs typeface="Lato Light" panose="020F0502020204030203" pitchFamily="34" charset="0"/>
                <a:sym typeface="Oswald"/>
              </a:rPr>
              <a:t> </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Encourage enterprises to find alternative ways to sustainable produce it´s range of products, by helping them to implement AI technology to restructure their entire operation and system. The incorporation of AI and Big Data allows them to create and become sustainable enterprises and produce sustainable products, since these systems will encourage them to use the data available to design the entire operations. It´s operations will force them to reuse and recycle their waste and products, bringing them new opportunities, such as sustainable growth, new resources, lower operating costs, innovation, reputation management and reduce potential risks.</a:t>
            </a: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9324" name="Google Shape;9324;p32"/>
          <p:cNvSpPr/>
          <p:nvPr/>
        </p:nvSpPr>
        <p:spPr>
          <a:xfrm>
            <a:off x="364202" y="1080405"/>
            <a:ext cx="4596063" cy="2512798"/>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01</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It refers to the process of obtaining and processing the raw material into a product on the manufacturing site, equally distributed among the different distribution channels, so consumers can use it, and stablish a recycle and reuse process </a:t>
            </a:r>
            <a:r>
              <a:rPr lang="en-US" sz="1400" dirty="0">
                <a:latin typeface="Lato Light" panose="020F0502020204030203" pitchFamily="34" charset="0"/>
                <a:ea typeface="Lato Light" panose="020F0502020204030203" pitchFamily="34" charset="0"/>
                <a:cs typeface="Lato Light" panose="020F0502020204030203" pitchFamily="34" charset="0"/>
                <a:sym typeface="Oswald"/>
              </a:rPr>
              <a:t>for</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the waste generated by their operations and consumers. The use of the closed loop strategy grants business to have unlimited resources, grow and become sustainable enterprises in the long run, while meeting the current demands of the market and the new trends.  </a:t>
            </a: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9325" name="Google Shape;9325;p32"/>
          <p:cNvSpPr/>
          <p:nvPr/>
        </p:nvSpPr>
        <p:spPr>
          <a:xfrm>
            <a:off x="6873570" y="1163533"/>
            <a:ext cx="4596063" cy="2278080"/>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346066" marR="0" lvl="0" indent="-334954"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02,</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The transition to a circular supply chain shall happen when enterprises move from only making products and selling it, to a product as a service corporation where they are directly involved in the production, maintenance, repair, installation, and reclamation of the given products throughout its lifecycle, as well as it will be executed with the use of AI systems. </a:t>
            </a: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nvGrpSpPr>
          <p:cNvPr id="9326" name="Google Shape;9326;p32"/>
          <p:cNvGrpSpPr/>
          <p:nvPr/>
        </p:nvGrpSpPr>
        <p:grpSpPr>
          <a:xfrm>
            <a:off x="625600" y="1163533"/>
            <a:ext cx="10611600" cy="5017979"/>
            <a:chOff x="625600" y="1482188"/>
            <a:chExt cx="10611600" cy="5017978"/>
          </a:xfrm>
        </p:grpSpPr>
        <p:cxnSp>
          <p:nvCxnSpPr>
            <p:cNvPr id="9327" name="Google Shape;9327;p32"/>
            <p:cNvCxnSpPr/>
            <p:nvPr/>
          </p:nvCxnSpPr>
          <p:spPr>
            <a:xfrm>
              <a:off x="5931467" y="1482188"/>
              <a:ext cx="0" cy="5017978"/>
            </a:xfrm>
            <a:prstGeom prst="straightConnector1">
              <a:avLst/>
            </a:prstGeom>
            <a:noFill/>
            <a:ln w="9525" cap="flat" cmpd="sng">
              <a:solidFill>
                <a:srgbClr val="4E1C85"/>
              </a:solidFill>
              <a:prstDash val="solid"/>
              <a:round/>
              <a:headEnd type="none" w="sm" len="sm"/>
              <a:tailEnd type="none" w="sm" len="sm"/>
            </a:ln>
          </p:spPr>
        </p:cxnSp>
        <p:cxnSp>
          <p:nvCxnSpPr>
            <p:cNvPr id="9328" name="Google Shape;9328;p32"/>
            <p:cNvCxnSpPr/>
            <p:nvPr/>
          </p:nvCxnSpPr>
          <p:spPr>
            <a:xfrm rot="10800000" flipH="1">
              <a:off x="625600" y="3990377"/>
              <a:ext cx="10611600" cy="1600"/>
            </a:xfrm>
            <a:prstGeom prst="straightConnector1">
              <a:avLst/>
            </a:prstGeom>
            <a:noFill/>
            <a:ln w="9525" cap="flat" cmpd="sng">
              <a:solidFill>
                <a:srgbClr val="4E1C85"/>
              </a:solidFill>
              <a:prstDash val="solid"/>
              <a:round/>
              <a:headEnd type="none" w="sm" len="sm"/>
              <a:tailEnd type="none" w="sm" len="sm"/>
            </a:ln>
          </p:spPr>
        </p:cxnSp>
        <p:sp>
          <p:nvSpPr>
            <p:cNvPr id="9329" name="Google Shape;9329;p32"/>
            <p:cNvSpPr/>
            <p:nvPr/>
          </p:nvSpPr>
          <p:spPr>
            <a:xfrm>
              <a:off x="4960267" y="3014944"/>
              <a:ext cx="1942400" cy="1942400"/>
            </a:xfrm>
            <a:prstGeom prst="ellipse">
              <a:avLst/>
            </a:prstGeom>
            <a:solidFill>
              <a:schemeClr val="lt1"/>
            </a:solidFill>
            <a:ln w="1143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CLOSED LOOP SUPPLY CHAIN</a:t>
              </a:r>
              <a:endParaRPr kumimoji="0" sz="18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Work Sans"/>
              </a:endParaRPr>
            </a:p>
          </p:txBody>
        </p:sp>
        <p:sp>
          <p:nvSpPr>
            <p:cNvPr id="9330" name="Google Shape;9330;p32"/>
            <p:cNvSpPr/>
            <p:nvPr/>
          </p:nvSpPr>
          <p:spPr>
            <a:xfrm rot="-8100000">
              <a:off x="6571933" y="4505218"/>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331" name="Google Shape;9331;p32"/>
            <p:cNvSpPr/>
            <p:nvPr/>
          </p:nvSpPr>
          <p:spPr>
            <a:xfrm rot="-2700000" flipH="1">
              <a:off x="5030853" y="4505217"/>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332" name="Google Shape;9332;p32"/>
            <p:cNvSpPr/>
            <p:nvPr/>
          </p:nvSpPr>
          <p:spPr>
            <a:xfrm rot="8100000" flipH="1">
              <a:off x="6544462" y="3286404"/>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333" name="Google Shape;9333;p32"/>
            <p:cNvSpPr/>
            <p:nvPr/>
          </p:nvSpPr>
          <p:spPr>
            <a:xfrm rot="2700000">
              <a:off x="5051877" y="3282939"/>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grpSp>
      <p:cxnSp>
        <p:nvCxnSpPr>
          <p:cNvPr id="3" name="Straight Connector 2">
            <a:extLst>
              <a:ext uri="{FF2B5EF4-FFF2-40B4-BE49-F238E27FC236}">
                <a16:creationId xmlns:a16="http://schemas.microsoft.com/office/drawing/2014/main" id="{79C53666-9C11-4541-99BB-3FF6CFEF29F7}"/>
              </a:ext>
            </a:extLst>
          </p:cNvPr>
          <p:cNvCxnSpPr>
            <a:cxnSpLocks/>
          </p:cNvCxnSpPr>
          <p:nvPr/>
        </p:nvCxnSpPr>
        <p:spPr>
          <a:xfrm>
            <a:off x="496021" y="6728739"/>
            <a:ext cx="11526982" cy="0"/>
          </a:xfrm>
          <a:prstGeom prst="line">
            <a:avLst/>
          </a:prstGeom>
          <a:ln w="16192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59E61B40-4558-4449-B965-A07E06890D49}"/>
              </a:ext>
            </a:extLst>
          </p:cNvPr>
          <p:cNvSpPr txBox="1">
            <a:spLocks noGrp="1"/>
          </p:cNvSpPr>
          <p:nvPr>
            <p:ph type="body" idx="4294967295"/>
          </p:nvPr>
        </p:nvSpPr>
        <p:spPr>
          <a:xfrm>
            <a:off x="1708421" y="198438"/>
            <a:ext cx="8775159" cy="590931"/>
          </a:xfrm>
          <a:prstGeom prst="rect">
            <a:avLst/>
          </a:prstGeom>
          <a:noFill/>
        </p:spPr>
        <p:txBody>
          <a:bodyPr wrap="none" rtlCol="0">
            <a:spAutoFit/>
          </a:bodyPr>
          <a:lstStyle/>
          <a:p>
            <a:pPr marL="0" indent="0" algn="ctr">
              <a:buNone/>
            </a:pPr>
            <a:r>
              <a:rPr lang="en-US" sz="3600" b="1" spc="300" dirty="0">
                <a:latin typeface="Lato" panose="020F0502020204030203" pitchFamily="34" charset="0"/>
                <a:ea typeface="Lato" panose="020F0502020204030203" pitchFamily="34" charset="0"/>
                <a:cs typeface="Lato" panose="020F0502020204030203" pitchFamily="34" charset="0"/>
              </a:rPr>
              <a:t>Responsible Enterprise in Practice</a:t>
            </a:r>
          </a:p>
        </p:txBody>
      </p:sp>
    </p:spTree>
    <p:extLst>
      <p:ext uri="{BB962C8B-B14F-4D97-AF65-F5344CB8AC3E}">
        <p14:creationId xmlns:p14="http://schemas.microsoft.com/office/powerpoint/2010/main" val="1405921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cceeding in the AI supply-chain revolution – Portal de Innovación">
            <a:extLst>
              <a:ext uri="{FF2B5EF4-FFF2-40B4-BE49-F238E27FC236}">
                <a16:creationId xmlns:a16="http://schemas.microsoft.com/office/drawing/2014/main" id="{C94743F0-EFAA-A94A-B9BF-D6570FDE58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41" r="26875"/>
          <a:stretch/>
        </p:blipFill>
        <p:spPr bwMode="auto">
          <a:xfrm>
            <a:off x="0" y="0"/>
            <a:ext cx="595992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DF785FE-4CFB-7E4E-903E-1B672BE74073}"/>
              </a:ext>
            </a:extLst>
          </p:cNvPr>
          <p:cNvSpPr>
            <a:spLocks noGrp="1"/>
          </p:cNvSpPr>
          <p:nvPr>
            <p:ph type="sldNum" sz="quarter" idx="12"/>
          </p:nvPr>
        </p:nvSpPr>
        <p:spPr/>
        <p:txBody>
          <a:bodyPr/>
          <a:lstStyle/>
          <a:p>
            <a:fld id="{36F0FD31-BA37-4BA3-AEA3-BDA67D1D8D44}" type="slidenum">
              <a:rPr lang="en-US" smtClean="0"/>
              <a:pPr/>
              <a:t>13</a:t>
            </a:fld>
            <a:endParaRPr lang="en-US" dirty="0"/>
          </a:p>
        </p:txBody>
      </p:sp>
      <p:sp>
        <p:nvSpPr>
          <p:cNvPr id="4" name="TextBox 3">
            <a:extLst>
              <a:ext uri="{FF2B5EF4-FFF2-40B4-BE49-F238E27FC236}">
                <a16:creationId xmlns:a16="http://schemas.microsoft.com/office/drawing/2014/main" id="{E52BED63-E8A3-BA4B-ADCF-6E25627C4968}"/>
              </a:ext>
            </a:extLst>
          </p:cNvPr>
          <p:cNvSpPr txBox="1"/>
          <p:nvPr/>
        </p:nvSpPr>
        <p:spPr>
          <a:xfrm>
            <a:off x="6362705" y="1133549"/>
            <a:ext cx="5661655" cy="2123658"/>
          </a:xfrm>
          <a:prstGeom prst="rect">
            <a:avLst/>
          </a:prstGeom>
          <a:noFill/>
        </p:spPr>
        <p:txBody>
          <a:bodyPr wrap="square">
            <a:spAutoFit/>
          </a:bodyPr>
          <a:lstStyle/>
          <a:p>
            <a:r>
              <a:rPr lang="en-US" sz="4400" b="1" dirty="0">
                <a:latin typeface="Lato" panose="020F0502020204030203" pitchFamily="34" charset="0"/>
                <a:ea typeface="Lato" panose="020F0502020204030203" pitchFamily="34" charset="0"/>
                <a:cs typeface="Lato" panose="020F0502020204030203" pitchFamily="34" charset="0"/>
              </a:rPr>
              <a:t>Main Use Cases of AI in Consumption and Manufacturing</a:t>
            </a:r>
          </a:p>
        </p:txBody>
      </p:sp>
      <p:sp>
        <p:nvSpPr>
          <p:cNvPr id="5" name="TextBox 4">
            <a:extLst>
              <a:ext uri="{FF2B5EF4-FFF2-40B4-BE49-F238E27FC236}">
                <a16:creationId xmlns:a16="http://schemas.microsoft.com/office/drawing/2014/main" id="{A0EF78ED-A4EB-EA4E-B5CD-8DBB68EF0BB9}"/>
              </a:ext>
            </a:extLst>
          </p:cNvPr>
          <p:cNvSpPr txBox="1"/>
          <p:nvPr/>
        </p:nvSpPr>
        <p:spPr>
          <a:xfrm>
            <a:off x="6362705" y="3510643"/>
            <a:ext cx="5398989" cy="2554545"/>
          </a:xfrm>
          <a:prstGeom prst="rect">
            <a:avLst/>
          </a:prstGeom>
          <a:noFill/>
        </p:spPr>
        <p:txBody>
          <a:bodyPr wrap="square">
            <a:spAutoFit/>
          </a:bodyPr>
          <a:lstStyle/>
          <a:p>
            <a:pPr marL="457200" indent="-457200">
              <a:lnSpc>
                <a:spcPct val="200000"/>
              </a:lnSpc>
              <a:buAutoNum type="arabicPeriod"/>
            </a:pPr>
            <a:r>
              <a:rPr lang="en-US" sz="2000" dirty="0">
                <a:latin typeface="Lato Light" panose="020F0502020204030203" pitchFamily="34" charset="0"/>
                <a:ea typeface="Lato Light" panose="020F0502020204030203" pitchFamily="34" charset="0"/>
                <a:cs typeface="Lato Light" panose="020F0502020204030203" pitchFamily="34" charset="0"/>
              </a:rPr>
              <a:t>Production Optimization + Predictive Yield</a:t>
            </a:r>
          </a:p>
          <a:p>
            <a:pPr marL="457200" indent="-457200">
              <a:lnSpc>
                <a:spcPct val="200000"/>
              </a:lnSpc>
              <a:buAutoNum type="arabicPeriod"/>
            </a:pPr>
            <a:r>
              <a:rPr lang="en-US" sz="2000" dirty="0">
                <a:latin typeface="Lato Light" panose="020F0502020204030203" pitchFamily="34" charset="0"/>
                <a:ea typeface="Lato Light" panose="020F0502020204030203" pitchFamily="34" charset="0"/>
                <a:cs typeface="Lato Light" panose="020F0502020204030203" pitchFamily="34" charset="0"/>
              </a:rPr>
              <a:t>Predictive &amp; Preventative Maintenance</a:t>
            </a:r>
          </a:p>
          <a:p>
            <a:pPr marL="457200" indent="-457200">
              <a:lnSpc>
                <a:spcPct val="200000"/>
              </a:lnSpc>
              <a:buAutoNum type="arabicPeriod"/>
            </a:pPr>
            <a:r>
              <a:rPr lang="en-US" sz="2000" dirty="0">
                <a:latin typeface="Lato Light" panose="020F0502020204030203" pitchFamily="34" charset="0"/>
                <a:ea typeface="Lato Light" panose="020F0502020204030203" pitchFamily="34" charset="0"/>
                <a:cs typeface="Lato Light" panose="020F0502020204030203" pitchFamily="34" charset="0"/>
              </a:rPr>
              <a:t>Supply Chain Optimization</a:t>
            </a:r>
          </a:p>
          <a:p>
            <a:pPr marL="914400" lvl="1" indent="-457200">
              <a:buAutoNum type="arabicPeriod"/>
            </a:pPr>
            <a:endParaRPr lang="en-US" sz="2000" dirty="0">
              <a:latin typeface="Lato Light" panose="020F0502020204030203" pitchFamily="34" charset="0"/>
              <a:ea typeface="Lato Light" panose="020F0502020204030203" pitchFamily="34" charset="0"/>
              <a:cs typeface="Lato Light" panose="020F0502020204030203" pitchFamily="34" charset="0"/>
            </a:endParaRPr>
          </a:p>
          <a:p>
            <a:endParaRPr lang="en-US" sz="2000"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226458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4F3D9-A93D-4B44-AFE4-7FDCB39DE1DA}"/>
              </a:ext>
            </a:extLst>
          </p:cNvPr>
          <p:cNvSpPr>
            <a:spLocks noGrp="1"/>
          </p:cNvSpPr>
          <p:nvPr>
            <p:ph type="sldNum" sz="quarter" idx="12"/>
          </p:nvPr>
        </p:nvSpPr>
        <p:spPr/>
        <p:txBody>
          <a:bodyPr/>
          <a:lstStyle/>
          <a:p>
            <a:fld id="{36F0FD31-BA37-4BA3-AEA3-BDA67D1D8D44}" type="slidenum">
              <a:rPr lang="en-US" smtClean="0"/>
              <a:pPr/>
              <a:t>14</a:t>
            </a:fld>
            <a:endParaRPr lang="en-US" dirty="0"/>
          </a:p>
        </p:txBody>
      </p:sp>
      <p:sp>
        <p:nvSpPr>
          <p:cNvPr id="4" name="TextBox 3">
            <a:extLst>
              <a:ext uri="{FF2B5EF4-FFF2-40B4-BE49-F238E27FC236}">
                <a16:creationId xmlns:a16="http://schemas.microsoft.com/office/drawing/2014/main" id="{21DE652F-70DD-724D-97F6-973FEC7AFE3C}"/>
              </a:ext>
            </a:extLst>
          </p:cNvPr>
          <p:cNvSpPr txBox="1"/>
          <p:nvPr/>
        </p:nvSpPr>
        <p:spPr>
          <a:xfrm>
            <a:off x="113852" y="164009"/>
            <a:ext cx="6107647" cy="707886"/>
          </a:xfrm>
          <a:prstGeom prst="rect">
            <a:avLst/>
          </a:prstGeom>
          <a:noFill/>
        </p:spPr>
        <p:txBody>
          <a:bodyPr wrap="square">
            <a:spAutoFit/>
          </a:bodyPr>
          <a:lstStyle/>
          <a:p>
            <a:r>
              <a:rPr lang="en-US" sz="4000" b="1" dirty="0">
                <a:latin typeface="Lato" panose="020F0502020204030203" pitchFamily="34" charset="0"/>
                <a:ea typeface="Lato" panose="020F0502020204030203" pitchFamily="34" charset="0"/>
                <a:cs typeface="Lato" panose="020F0502020204030203" pitchFamily="34" charset="0"/>
              </a:rPr>
              <a:t>Production Optimization</a:t>
            </a:r>
          </a:p>
        </p:txBody>
      </p:sp>
      <p:sp>
        <p:nvSpPr>
          <p:cNvPr id="5" name="TextBox 4">
            <a:extLst>
              <a:ext uri="{FF2B5EF4-FFF2-40B4-BE49-F238E27FC236}">
                <a16:creationId xmlns:a16="http://schemas.microsoft.com/office/drawing/2014/main" id="{5B6127C2-6870-9640-BAD6-42A0EBD73343}"/>
              </a:ext>
            </a:extLst>
          </p:cNvPr>
          <p:cNvSpPr txBox="1"/>
          <p:nvPr/>
        </p:nvSpPr>
        <p:spPr>
          <a:xfrm>
            <a:off x="6922401" y="1055887"/>
            <a:ext cx="3999806" cy="677108"/>
          </a:xfrm>
          <a:prstGeom prst="rect">
            <a:avLst/>
          </a:prstGeom>
          <a:noFill/>
        </p:spPr>
        <p:txBody>
          <a:bodyPr wrap="square" rtlCol="0">
            <a:spAutoFit/>
          </a:bodyPr>
          <a:lstStyle/>
          <a:p>
            <a:pPr algn="ctr"/>
            <a:r>
              <a:rPr lang="en-US" sz="2400" dirty="0">
                <a:latin typeface="Lato Light" panose="020F0502020204030203" pitchFamily="34" charset="0"/>
                <a:ea typeface="Lato Light" panose="020F0502020204030203" pitchFamily="34" charset="0"/>
                <a:cs typeface="Lato Light" panose="020F0502020204030203" pitchFamily="34" charset="0"/>
              </a:rPr>
              <a:t>Prescriptive Intelligence: </a:t>
            </a:r>
            <a:r>
              <a:rPr lang="en-US" sz="1400" dirty="0">
                <a:latin typeface="Lato Light" panose="020F0502020204030203" pitchFamily="34" charset="0"/>
                <a:ea typeface="Lato Light" panose="020F0502020204030203" pitchFamily="34" charset="0"/>
                <a:cs typeface="Lato Light" panose="020F0502020204030203" pitchFamily="34" charset="0"/>
              </a:rPr>
              <a:t>Multi-Dimensional Optimization Algorithms</a:t>
            </a:r>
            <a:endParaRPr lang="en-US" sz="2400" dirty="0">
              <a:latin typeface="Lato Light" panose="020F0502020204030203" pitchFamily="34" charset="0"/>
              <a:ea typeface="Lato Light" panose="020F0502020204030203" pitchFamily="34" charset="0"/>
              <a:cs typeface="Lato Light" panose="020F0502020204030203" pitchFamily="34" charset="0"/>
            </a:endParaRPr>
          </a:p>
        </p:txBody>
      </p:sp>
      <p:cxnSp>
        <p:nvCxnSpPr>
          <p:cNvPr id="8" name="Straight Connector 7">
            <a:extLst>
              <a:ext uri="{FF2B5EF4-FFF2-40B4-BE49-F238E27FC236}">
                <a16:creationId xmlns:a16="http://schemas.microsoft.com/office/drawing/2014/main" id="{FD9CFBEE-3D59-AA4A-B6FF-34E0A266C1E5}"/>
              </a:ext>
            </a:extLst>
          </p:cNvPr>
          <p:cNvCxnSpPr>
            <a:cxnSpLocks/>
          </p:cNvCxnSpPr>
          <p:nvPr/>
        </p:nvCxnSpPr>
        <p:spPr>
          <a:xfrm flipH="1">
            <a:off x="6024282" y="1377134"/>
            <a:ext cx="1" cy="254940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C2786A-5949-3341-B4A8-5E7FC612AE70}"/>
              </a:ext>
            </a:extLst>
          </p:cNvPr>
          <p:cNvSpPr txBox="1"/>
          <p:nvPr/>
        </p:nvSpPr>
        <p:spPr>
          <a:xfrm>
            <a:off x="5806440" y="164009"/>
            <a:ext cx="10733442" cy="707886"/>
          </a:xfrm>
          <a:prstGeom prst="rect">
            <a:avLst/>
          </a:prstGeom>
          <a:noFill/>
        </p:spPr>
        <p:txBody>
          <a:bodyPr wrap="square">
            <a:spAutoFit/>
          </a:bodyPr>
          <a:lstStyle/>
          <a:p>
            <a:r>
              <a:rPr lang="en-US" sz="4000" b="1" dirty="0">
                <a:latin typeface="Lato" panose="020F0502020204030203" pitchFamily="34" charset="0"/>
                <a:ea typeface="Lato" panose="020F0502020204030203" pitchFamily="34" charset="0"/>
                <a:cs typeface="Lato" panose="020F0502020204030203" pitchFamily="34" charset="0"/>
              </a:rPr>
              <a:t>+ Predictive Yield</a:t>
            </a:r>
          </a:p>
        </p:txBody>
      </p:sp>
      <p:sp>
        <p:nvSpPr>
          <p:cNvPr id="9" name="Rectangle 8">
            <a:extLst>
              <a:ext uri="{FF2B5EF4-FFF2-40B4-BE49-F238E27FC236}">
                <a16:creationId xmlns:a16="http://schemas.microsoft.com/office/drawing/2014/main" id="{F08475BB-B792-3448-9E2A-3BCFEC649D37}"/>
              </a:ext>
            </a:extLst>
          </p:cNvPr>
          <p:cNvSpPr/>
          <p:nvPr/>
        </p:nvSpPr>
        <p:spPr>
          <a:xfrm>
            <a:off x="6175587" y="1923013"/>
            <a:ext cx="2613881" cy="2308324"/>
          </a:xfrm>
          <a:prstGeom prst="rect">
            <a:avLst/>
          </a:prstGeom>
        </p:spPr>
        <p:txBody>
          <a:bodyPr wrap="square">
            <a:spAutoFit/>
          </a:bodyPr>
          <a:lstStyle/>
          <a:p>
            <a:pPr marL="285750" indent="-285750">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Analyze </a:t>
            </a:r>
            <a:r>
              <a:rPr lang="en-US" b="1" dirty="0">
                <a:latin typeface="Lato Light" panose="020F0502020204030203" pitchFamily="34" charset="0"/>
                <a:ea typeface="Lato Light" panose="020F0502020204030203" pitchFamily="34" charset="0"/>
                <a:cs typeface="Lato Light" panose="020F0502020204030203" pitchFamily="34" charset="0"/>
              </a:rPr>
              <a:t>historical datasets</a:t>
            </a:r>
          </a:p>
          <a:p>
            <a:pPr marL="285750" indent="-285750">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Models important variables to predict the  most </a:t>
            </a:r>
            <a:r>
              <a:rPr lang="en-US" b="1" dirty="0">
                <a:latin typeface="Lato Light" panose="020F0502020204030203" pitchFamily="34" charset="0"/>
                <a:ea typeface="Lato Light" panose="020F0502020204030203" pitchFamily="34" charset="0"/>
                <a:cs typeface="Lato Light" panose="020F0502020204030203" pitchFamily="34" charset="0"/>
              </a:rPr>
              <a:t>optimal production </a:t>
            </a:r>
            <a:r>
              <a:rPr lang="en-US" dirty="0">
                <a:latin typeface="Lato Light" panose="020F0502020204030203" pitchFamily="34" charset="0"/>
                <a:ea typeface="Lato Light" panose="020F0502020204030203" pitchFamily="34" charset="0"/>
                <a:cs typeface="Lato Light" panose="020F0502020204030203" pitchFamily="34" charset="0"/>
              </a:rPr>
              <a:t>possible</a:t>
            </a:r>
          </a:p>
          <a:p>
            <a:pPr marL="285750" indent="-285750">
              <a:buFontTx/>
              <a:buChar char="-"/>
            </a:pPr>
            <a:endParaRPr lang="en-US" b="1" dirty="0">
              <a:latin typeface="Lato Light" panose="020F0502020204030203" pitchFamily="34" charset="0"/>
              <a:ea typeface="Lato Light" panose="020F0502020204030203" pitchFamily="34" charset="0"/>
              <a:cs typeface="Lato Light" panose="020F0502020204030203" pitchFamily="34" charset="0"/>
            </a:endParaRPr>
          </a:p>
          <a:p>
            <a:pPr marL="285750" indent="-285750">
              <a:buFontTx/>
              <a:buChar char="-"/>
            </a:pP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5124" name="Picture 4">
            <a:extLst>
              <a:ext uri="{FF2B5EF4-FFF2-40B4-BE49-F238E27FC236}">
                <a16:creationId xmlns:a16="http://schemas.microsoft.com/office/drawing/2014/main" id="{ACBFEFD0-DB41-AE4B-B2E2-54429C85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120" y="1872977"/>
            <a:ext cx="3076007" cy="185955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B0AE7C38-223F-304B-A688-0ED03B57DD31}"/>
              </a:ext>
            </a:extLst>
          </p:cNvPr>
          <p:cNvGrpSpPr/>
          <p:nvPr/>
        </p:nvGrpSpPr>
        <p:grpSpPr>
          <a:xfrm>
            <a:off x="621203" y="1203849"/>
            <a:ext cx="393700" cy="370245"/>
            <a:chOff x="4953000" y="2273300"/>
            <a:chExt cx="469900" cy="482600"/>
          </a:xfrm>
        </p:grpSpPr>
        <p:sp>
          <p:nvSpPr>
            <p:cNvPr id="18" name="Oval 17">
              <a:extLst>
                <a:ext uri="{FF2B5EF4-FFF2-40B4-BE49-F238E27FC236}">
                  <a16:creationId xmlns:a16="http://schemas.microsoft.com/office/drawing/2014/main" id="{8891D0AB-6CC0-D24C-B95F-3A165DC7153B}"/>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05A0C80-8F77-1B44-9990-1F20226C0E3C}"/>
                </a:ext>
              </a:extLst>
            </p:cNvPr>
            <p:cNvGrpSpPr/>
            <p:nvPr/>
          </p:nvGrpSpPr>
          <p:grpSpPr>
            <a:xfrm>
              <a:off x="5092700" y="2393950"/>
              <a:ext cx="190500" cy="241300"/>
              <a:chOff x="6096000" y="2273300"/>
              <a:chExt cx="190500" cy="241300"/>
            </a:xfrm>
          </p:grpSpPr>
          <p:cxnSp>
            <p:nvCxnSpPr>
              <p:cNvPr id="20" name="Straight Connector 19">
                <a:extLst>
                  <a:ext uri="{FF2B5EF4-FFF2-40B4-BE49-F238E27FC236}">
                    <a16:creationId xmlns:a16="http://schemas.microsoft.com/office/drawing/2014/main" id="{E5C94733-C4AA-7F49-B47D-50DE63418917}"/>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95901A-1254-F54A-82CE-8B55F506E72F}"/>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41B3147E-B7B6-0546-B9BE-5F850838C658}"/>
              </a:ext>
            </a:extLst>
          </p:cNvPr>
          <p:cNvGrpSpPr/>
          <p:nvPr/>
        </p:nvGrpSpPr>
        <p:grpSpPr>
          <a:xfrm>
            <a:off x="6217060" y="1113722"/>
            <a:ext cx="393700" cy="370245"/>
            <a:chOff x="4953000" y="2273300"/>
            <a:chExt cx="469900" cy="482600"/>
          </a:xfrm>
        </p:grpSpPr>
        <p:sp>
          <p:nvSpPr>
            <p:cNvPr id="23" name="Oval 22">
              <a:extLst>
                <a:ext uri="{FF2B5EF4-FFF2-40B4-BE49-F238E27FC236}">
                  <a16:creationId xmlns:a16="http://schemas.microsoft.com/office/drawing/2014/main" id="{84A8F98F-785F-1640-8F08-61FBC79758AA}"/>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2BCA3A5-A2A4-D84A-B544-455A49228C59}"/>
                </a:ext>
              </a:extLst>
            </p:cNvPr>
            <p:cNvGrpSpPr/>
            <p:nvPr/>
          </p:nvGrpSpPr>
          <p:grpSpPr>
            <a:xfrm>
              <a:off x="5092700" y="2393950"/>
              <a:ext cx="190500" cy="241300"/>
              <a:chOff x="6096000" y="2273300"/>
              <a:chExt cx="190500" cy="241300"/>
            </a:xfrm>
          </p:grpSpPr>
          <p:cxnSp>
            <p:nvCxnSpPr>
              <p:cNvPr id="25" name="Straight Connector 24">
                <a:extLst>
                  <a:ext uri="{FF2B5EF4-FFF2-40B4-BE49-F238E27FC236}">
                    <a16:creationId xmlns:a16="http://schemas.microsoft.com/office/drawing/2014/main" id="{28F1D18F-DF44-C048-901C-6FDB353945DE}"/>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52D5939-6C3E-7A41-8862-82F42FB97FFD}"/>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3" name="Picture 12">
            <a:extLst>
              <a:ext uri="{FF2B5EF4-FFF2-40B4-BE49-F238E27FC236}">
                <a16:creationId xmlns:a16="http://schemas.microsoft.com/office/drawing/2014/main" id="{8E7B38A5-5CCA-3944-8AFC-EDC87CC613F4}"/>
              </a:ext>
            </a:extLst>
          </p:cNvPr>
          <p:cNvPicPr>
            <a:picLocks noChangeAspect="1"/>
          </p:cNvPicPr>
          <p:nvPr/>
        </p:nvPicPr>
        <p:blipFill>
          <a:blip r:embed="rId4"/>
          <a:stretch>
            <a:fillRect/>
          </a:stretch>
        </p:blipFill>
        <p:spPr>
          <a:xfrm>
            <a:off x="3080862" y="1841386"/>
            <a:ext cx="3015138" cy="2010092"/>
          </a:xfrm>
          <a:prstGeom prst="rect">
            <a:avLst/>
          </a:prstGeom>
        </p:spPr>
      </p:pic>
      <p:cxnSp>
        <p:nvCxnSpPr>
          <p:cNvPr id="28" name="Straight Connector 27">
            <a:extLst>
              <a:ext uri="{FF2B5EF4-FFF2-40B4-BE49-F238E27FC236}">
                <a16:creationId xmlns:a16="http://schemas.microsoft.com/office/drawing/2014/main" id="{9D8C5FCA-FC9A-9F4B-B0B5-6D799AFA6007}"/>
              </a:ext>
            </a:extLst>
          </p:cNvPr>
          <p:cNvCxnSpPr>
            <a:cxnSpLocks/>
          </p:cNvCxnSpPr>
          <p:nvPr/>
        </p:nvCxnSpPr>
        <p:spPr>
          <a:xfrm flipH="1">
            <a:off x="1912107" y="4392702"/>
            <a:ext cx="8187825"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12E5920-7F8A-FA4E-B492-13C63C7D90DF}"/>
              </a:ext>
            </a:extLst>
          </p:cNvPr>
          <p:cNvSpPr txBox="1"/>
          <p:nvPr/>
        </p:nvSpPr>
        <p:spPr>
          <a:xfrm>
            <a:off x="951644" y="4707684"/>
            <a:ext cx="3999806"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Eliminate Waste</a:t>
            </a:r>
          </a:p>
        </p:txBody>
      </p:sp>
      <p:grpSp>
        <p:nvGrpSpPr>
          <p:cNvPr id="31" name="Group 30">
            <a:extLst>
              <a:ext uri="{FF2B5EF4-FFF2-40B4-BE49-F238E27FC236}">
                <a16:creationId xmlns:a16="http://schemas.microsoft.com/office/drawing/2014/main" id="{FFC5A241-2230-8943-B2AB-813AED653EDC}"/>
              </a:ext>
            </a:extLst>
          </p:cNvPr>
          <p:cNvGrpSpPr/>
          <p:nvPr/>
        </p:nvGrpSpPr>
        <p:grpSpPr>
          <a:xfrm>
            <a:off x="398336" y="4751562"/>
            <a:ext cx="393700" cy="370245"/>
            <a:chOff x="4953000" y="2273300"/>
            <a:chExt cx="469900" cy="482600"/>
          </a:xfrm>
        </p:grpSpPr>
        <p:sp>
          <p:nvSpPr>
            <p:cNvPr id="32" name="Oval 31">
              <a:extLst>
                <a:ext uri="{FF2B5EF4-FFF2-40B4-BE49-F238E27FC236}">
                  <a16:creationId xmlns:a16="http://schemas.microsoft.com/office/drawing/2014/main" id="{73063FA3-6ECD-E447-9FDF-B6648F93CCC6}"/>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57378D2-FCB8-3041-AD8E-9E0347ADD193}"/>
                </a:ext>
              </a:extLst>
            </p:cNvPr>
            <p:cNvGrpSpPr/>
            <p:nvPr/>
          </p:nvGrpSpPr>
          <p:grpSpPr>
            <a:xfrm>
              <a:off x="5092700" y="2393950"/>
              <a:ext cx="190500" cy="241300"/>
              <a:chOff x="6096000" y="2273300"/>
              <a:chExt cx="190500" cy="241300"/>
            </a:xfrm>
          </p:grpSpPr>
          <p:cxnSp>
            <p:nvCxnSpPr>
              <p:cNvPr id="34" name="Straight Connector 33">
                <a:extLst>
                  <a:ext uri="{FF2B5EF4-FFF2-40B4-BE49-F238E27FC236}">
                    <a16:creationId xmlns:a16="http://schemas.microsoft.com/office/drawing/2014/main" id="{B0094507-F0F5-FF4D-9B40-938FD7352B8A}"/>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9FDA1DC-1308-4942-971B-4494232BB974}"/>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B02BC773-04FD-A645-BA64-0ACE3E023968}"/>
              </a:ext>
            </a:extLst>
          </p:cNvPr>
          <p:cNvSpPr txBox="1"/>
          <p:nvPr/>
        </p:nvSpPr>
        <p:spPr>
          <a:xfrm>
            <a:off x="955146" y="5560788"/>
            <a:ext cx="4424431"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Increase Resource Efficiency</a:t>
            </a:r>
          </a:p>
        </p:txBody>
      </p:sp>
      <p:grpSp>
        <p:nvGrpSpPr>
          <p:cNvPr id="37" name="Group 36">
            <a:extLst>
              <a:ext uri="{FF2B5EF4-FFF2-40B4-BE49-F238E27FC236}">
                <a16:creationId xmlns:a16="http://schemas.microsoft.com/office/drawing/2014/main" id="{5F4890FF-FB7E-224F-9317-D89D9D4D3B60}"/>
              </a:ext>
            </a:extLst>
          </p:cNvPr>
          <p:cNvGrpSpPr/>
          <p:nvPr/>
        </p:nvGrpSpPr>
        <p:grpSpPr>
          <a:xfrm>
            <a:off x="409696" y="5652208"/>
            <a:ext cx="393700" cy="370245"/>
            <a:chOff x="4953000" y="2273300"/>
            <a:chExt cx="469900" cy="482600"/>
          </a:xfrm>
        </p:grpSpPr>
        <p:sp>
          <p:nvSpPr>
            <p:cNvPr id="38" name="Oval 37">
              <a:extLst>
                <a:ext uri="{FF2B5EF4-FFF2-40B4-BE49-F238E27FC236}">
                  <a16:creationId xmlns:a16="http://schemas.microsoft.com/office/drawing/2014/main" id="{60F5B9E0-D408-654B-995E-855B2C9DE5FF}"/>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7A77F617-C8CA-0648-A922-52F9AFA2FB39}"/>
                </a:ext>
              </a:extLst>
            </p:cNvPr>
            <p:cNvGrpSpPr/>
            <p:nvPr/>
          </p:nvGrpSpPr>
          <p:grpSpPr>
            <a:xfrm>
              <a:off x="5092700" y="2393950"/>
              <a:ext cx="190500" cy="241300"/>
              <a:chOff x="6096000" y="2273300"/>
              <a:chExt cx="190500" cy="241300"/>
            </a:xfrm>
          </p:grpSpPr>
          <p:cxnSp>
            <p:nvCxnSpPr>
              <p:cNvPr id="40" name="Straight Connector 39">
                <a:extLst>
                  <a:ext uri="{FF2B5EF4-FFF2-40B4-BE49-F238E27FC236}">
                    <a16:creationId xmlns:a16="http://schemas.microsoft.com/office/drawing/2014/main" id="{DAF792F9-5E08-314C-9DC2-106418BF4AA3}"/>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F9AAE3E-0498-D94A-8734-36F03062F6E9}"/>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BCF48FFF-216F-3E4A-8701-70820BB0A4D6}"/>
              </a:ext>
            </a:extLst>
          </p:cNvPr>
          <p:cNvSpPr txBox="1"/>
          <p:nvPr/>
        </p:nvSpPr>
        <p:spPr>
          <a:xfrm>
            <a:off x="6808920" y="4725613"/>
            <a:ext cx="3999806"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Improving Yields</a:t>
            </a:r>
          </a:p>
        </p:txBody>
      </p:sp>
      <p:grpSp>
        <p:nvGrpSpPr>
          <p:cNvPr id="43" name="Group 42">
            <a:extLst>
              <a:ext uri="{FF2B5EF4-FFF2-40B4-BE49-F238E27FC236}">
                <a16:creationId xmlns:a16="http://schemas.microsoft.com/office/drawing/2014/main" id="{ED6B8D41-C9C7-4C49-9A05-3DBD0CAF86D3}"/>
              </a:ext>
            </a:extLst>
          </p:cNvPr>
          <p:cNvGrpSpPr/>
          <p:nvPr/>
        </p:nvGrpSpPr>
        <p:grpSpPr>
          <a:xfrm>
            <a:off x="6255612" y="4769491"/>
            <a:ext cx="393700" cy="370245"/>
            <a:chOff x="4953000" y="2273300"/>
            <a:chExt cx="469900" cy="482600"/>
          </a:xfrm>
        </p:grpSpPr>
        <p:sp>
          <p:nvSpPr>
            <p:cNvPr id="44" name="Oval 43">
              <a:extLst>
                <a:ext uri="{FF2B5EF4-FFF2-40B4-BE49-F238E27FC236}">
                  <a16:creationId xmlns:a16="http://schemas.microsoft.com/office/drawing/2014/main" id="{903CEC75-CFA4-254B-A374-5149E4C583B5}"/>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88D2426-4CCF-664C-8C6B-0B68E6BF9F50}"/>
                </a:ext>
              </a:extLst>
            </p:cNvPr>
            <p:cNvGrpSpPr/>
            <p:nvPr/>
          </p:nvGrpSpPr>
          <p:grpSpPr>
            <a:xfrm>
              <a:off x="5092700" y="2393950"/>
              <a:ext cx="190500" cy="241300"/>
              <a:chOff x="6096000" y="2273300"/>
              <a:chExt cx="190500" cy="241300"/>
            </a:xfrm>
          </p:grpSpPr>
          <p:cxnSp>
            <p:nvCxnSpPr>
              <p:cNvPr id="46" name="Straight Connector 45">
                <a:extLst>
                  <a:ext uri="{FF2B5EF4-FFF2-40B4-BE49-F238E27FC236}">
                    <a16:creationId xmlns:a16="http://schemas.microsoft.com/office/drawing/2014/main" id="{A49BCF32-2D83-1049-981D-A9BF2C880675}"/>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551EFCB-79F7-B242-BBE1-3A800E5C3A5D}"/>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8" name="TextBox 47">
            <a:extLst>
              <a:ext uri="{FF2B5EF4-FFF2-40B4-BE49-F238E27FC236}">
                <a16:creationId xmlns:a16="http://schemas.microsoft.com/office/drawing/2014/main" id="{7970C097-F013-384A-8285-E77BE7E53E04}"/>
              </a:ext>
            </a:extLst>
          </p:cNvPr>
          <p:cNvSpPr txBox="1"/>
          <p:nvPr/>
        </p:nvSpPr>
        <p:spPr>
          <a:xfrm>
            <a:off x="6812423" y="5578717"/>
            <a:ext cx="3999806"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Saving Time and Money</a:t>
            </a:r>
          </a:p>
        </p:txBody>
      </p:sp>
      <p:grpSp>
        <p:nvGrpSpPr>
          <p:cNvPr id="49" name="Group 48">
            <a:extLst>
              <a:ext uri="{FF2B5EF4-FFF2-40B4-BE49-F238E27FC236}">
                <a16:creationId xmlns:a16="http://schemas.microsoft.com/office/drawing/2014/main" id="{23040F8E-A35A-3545-B513-545102615577}"/>
              </a:ext>
            </a:extLst>
          </p:cNvPr>
          <p:cNvGrpSpPr/>
          <p:nvPr/>
        </p:nvGrpSpPr>
        <p:grpSpPr>
          <a:xfrm>
            <a:off x="6266972" y="5670137"/>
            <a:ext cx="393700" cy="370245"/>
            <a:chOff x="4953000" y="2273300"/>
            <a:chExt cx="469900" cy="482600"/>
          </a:xfrm>
        </p:grpSpPr>
        <p:sp>
          <p:nvSpPr>
            <p:cNvPr id="50" name="Oval 49">
              <a:extLst>
                <a:ext uri="{FF2B5EF4-FFF2-40B4-BE49-F238E27FC236}">
                  <a16:creationId xmlns:a16="http://schemas.microsoft.com/office/drawing/2014/main" id="{B158C91D-11FE-CC40-ABA8-3F0E3F225331}"/>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4A7FA5FD-D810-B340-A0B5-EC5639684764}"/>
                </a:ext>
              </a:extLst>
            </p:cNvPr>
            <p:cNvGrpSpPr/>
            <p:nvPr/>
          </p:nvGrpSpPr>
          <p:grpSpPr>
            <a:xfrm>
              <a:off x="5092700" y="2393950"/>
              <a:ext cx="190500" cy="241300"/>
              <a:chOff x="6096000" y="2273300"/>
              <a:chExt cx="190500" cy="241300"/>
            </a:xfrm>
          </p:grpSpPr>
          <p:cxnSp>
            <p:nvCxnSpPr>
              <p:cNvPr id="52" name="Straight Connector 51">
                <a:extLst>
                  <a:ext uri="{FF2B5EF4-FFF2-40B4-BE49-F238E27FC236}">
                    <a16:creationId xmlns:a16="http://schemas.microsoft.com/office/drawing/2014/main" id="{F06B902E-1B98-7C4E-952F-A84FB0973967}"/>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0D6DC9-F1AD-574D-BE4B-761B7B893B54}"/>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4" name="TextBox 53">
            <a:extLst>
              <a:ext uri="{FF2B5EF4-FFF2-40B4-BE49-F238E27FC236}">
                <a16:creationId xmlns:a16="http://schemas.microsoft.com/office/drawing/2014/main" id="{3EF94464-64CC-4FF4-A551-4BE3788A09CC}"/>
              </a:ext>
            </a:extLst>
          </p:cNvPr>
          <p:cNvSpPr txBox="1"/>
          <p:nvPr/>
        </p:nvSpPr>
        <p:spPr>
          <a:xfrm>
            <a:off x="1061181" y="1133522"/>
            <a:ext cx="5003057" cy="677108"/>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Predictive Intelligence: </a:t>
            </a:r>
          </a:p>
          <a:p>
            <a:r>
              <a:rPr lang="en-US" sz="1400" dirty="0">
                <a:latin typeface="Lato Light" panose="020F0502020204030203" pitchFamily="34" charset="0"/>
                <a:ea typeface="Lato Light" panose="020F0502020204030203" pitchFamily="34" charset="0"/>
                <a:cs typeface="Lato Light" panose="020F0502020204030203" pitchFamily="34" charset="0"/>
              </a:rPr>
              <a:t>Neural Networks + Deep Learning</a:t>
            </a:r>
            <a:endParaRPr lang="en-US" sz="20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55" name="Rectangle 54">
            <a:extLst>
              <a:ext uri="{FF2B5EF4-FFF2-40B4-BE49-F238E27FC236}">
                <a16:creationId xmlns:a16="http://schemas.microsoft.com/office/drawing/2014/main" id="{A99EE8DD-6C0E-45A0-B559-94ED524732B4}"/>
              </a:ext>
            </a:extLst>
          </p:cNvPr>
          <p:cNvSpPr/>
          <p:nvPr/>
        </p:nvSpPr>
        <p:spPr>
          <a:xfrm>
            <a:off x="526742" y="1965079"/>
            <a:ext cx="2767096" cy="2816156"/>
          </a:xfrm>
          <a:prstGeom prst="rect">
            <a:avLst/>
          </a:prstGeom>
        </p:spPr>
        <p:txBody>
          <a:bodyPr wrap="square">
            <a:spAutoFit/>
          </a:bodyPr>
          <a:lstStyle/>
          <a:p>
            <a:pPr marL="285750" indent="-285750">
              <a:spcAft>
                <a:spcPts val="600"/>
              </a:spcAft>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Deal with </a:t>
            </a:r>
            <a:r>
              <a:rPr lang="en-US" b="1" dirty="0">
                <a:latin typeface="Lato Light" panose="020F0502020204030203" pitchFamily="34" charset="0"/>
                <a:ea typeface="Lato Light" panose="020F0502020204030203" pitchFamily="34" charset="0"/>
                <a:cs typeface="Lato Light" panose="020F0502020204030203" pitchFamily="34" charset="0"/>
              </a:rPr>
              <a:t>complex features </a:t>
            </a:r>
            <a:r>
              <a:rPr lang="en-US" dirty="0">
                <a:latin typeface="Lato Light" panose="020F0502020204030203" pitchFamily="34" charset="0"/>
                <a:ea typeface="Lato Light" panose="020F0502020204030203" pitchFamily="34" charset="0"/>
                <a:cs typeface="Lato Light" panose="020F0502020204030203" pitchFamily="34" charset="0"/>
              </a:rPr>
              <a:t>in big data</a:t>
            </a:r>
            <a:endParaRPr lang="en-US" b="1" dirty="0">
              <a:latin typeface="Lato Light" panose="020F0502020204030203" pitchFamily="34" charset="0"/>
              <a:ea typeface="Lato Light" panose="020F0502020204030203" pitchFamily="34" charset="0"/>
              <a:cs typeface="Lato Light" panose="020F0502020204030203" pitchFamily="34" charset="0"/>
            </a:endParaRPr>
          </a:p>
          <a:p>
            <a:pPr marL="285750" indent="-285750">
              <a:spcAft>
                <a:spcPts val="600"/>
              </a:spcAft>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Handle </a:t>
            </a:r>
            <a:r>
              <a:rPr lang="en-US" b="1" dirty="0">
                <a:latin typeface="Lato Light" panose="020F0502020204030203" pitchFamily="34" charset="0"/>
                <a:ea typeface="Lato Light" panose="020F0502020204030203" pitchFamily="34" charset="0"/>
                <a:cs typeface="Lato Light" panose="020F0502020204030203" pitchFamily="34" charset="0"/>
              </a:rPr>
              <a:t>internal and external </a:t>
            </a:r>
            <a:r>
              <a:rPr lang="en-US" dirty="0">
                <a:latin typeface="Lato Light" panose="020F0502020204030203" pitchFamily="34" charset="0"/>
                <a:ea typeface="Lato Light" panose="020F0502020204030203" pitchFamily="34" charset="0"/>
                <a:cs typeface="Lato Light" panose="020F0502020204030203" pitchFamily="34" charset="0"/>
              </a:rPr>
              <a:t>factors </a:t>
            </a:r>
          </a:p>
          <a:p>
            <a:pPr marL="285750" indent="-285750">
              <a:spcAft>
                <a:spcPts val="600"/>
              </a:spcAft>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Improve with changing and </a:t>
            </a:r>
            <a:r>
              <a:rPr lang="en-US" b="1" dirty="0">
                <a:latin typeface="Lato Light" panose="020F0502020204030203" pitchFamily="34" charset="0"/>
                <a:ea typeface="Lato Light" panose="020F0502020204030203" pitchFamily="34" charset="0"/>
                <a:cs typeface="Lato Light" panose="020F0502020204030203" pitchFamily="34" charset="0"/>
              </a:rPr>
              <a:t>steaming data</a:t>
            </a:r>
          </a:p>
          <a:p>
            <a:pPr marL="285750" indent="-285750">
              <a:buFontTx/>
              <a:buChar char="-"/>
            </a:pPr>
            <a:endParaRPr lang="en-US" dirty="0">
              <a:latin typeface="Lato Light" panose="020F0502020204030203" pitchFamily="34" charset="0"/>
              <a:ea typeface="Lato Light" panose="020F0502020204030203" pitchFamily="34" charset="0"/>
              <a:cs typeface="Lato Light" panose="020F0502020204030203" pitchFamily="34" charset="0"/>
            </a:endParaRPr>
          </a:p>
          <a:p>
            <a:pPr marL="285750" indent="-285750">
              <a:buFontTx/>
              <a:buChar char="-"/>
            </a:pPr>
            <a:endParaRPr lang="en-US" b="1" dirty="0">
              <a:latin typeface="Lato Light" panose="020F0502020204030203" pitchFamily="34" charset="0"/>
              <a:ea typeface="Lato Light" panose="020F0502020204030203" pitchFamily="34" charset="0"/>
              <a:cs typeface="Lato Light" panose="020F0502020204030203" pitchFamily="34" charset="0"/>
            </a:endParaRPr>
          </a:p>
          <a:p>
            <a:pPr marL="285750" indent="-285750">
              <a:buFontTx/>
              <a:buChar char="-"/>
            </a:pP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568603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I-controlled vertical farms promise revolution in food production">
            <a:extLst>
              <a:ext uri="{FF2B5EF4-FFF2-40B4-BE49-F238E27FC236}">
                <a16:creationId xmlns:a16="http://schemas.microsoft.com/office/drawing/2014/main" id="{2B8E7668-E680-B149-A671-52F7F0754D26}"/>
              </a:ext>
            </a:extLst>
          </p:cNvPr>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b="15681"/>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2E4F3D9-A93D-4B44-AFE4-7FDCB39DE1DA}"/>
              </a:ext>
            </a:extLst>
          </p:cNvPr>
          <p:cNvSpPr>
            <a:spLocks noGrp="1"/>
          </p:cNvSpPr>
          <p:nvPr>
            <p:ph type="sldNum" sz="quarter" idx="12"/>
          </p:nvPr>
        </p:nvSpPr>
        <p:spPr/>
        <p:txBody>
          <a:bodyPr/>
          <a:lstStyle/>
          <a:p>
            <a:fld id="{36F0FD31-BA37-4BA3-AEA3-BDA67D1D8D44}" type="slidenum">
              <a:rPr lang="en-US" smtClean="0"/>
              <a:pPr/>
              <a:t>15</a:t>
            </a:fld>
            <a:endParaRPr lang="en-US" dirty="0"/>
          </a:p>
        </p:txBody>
      </p:sp>
      <p:sp>
        <p:nvSpPr>
          <p:cNvPr id="4" name="TextBox 3">
            <a:extLst>
              <a:ext uri="{FF2B5EF4-FFF2-40B4-BE49-F238E27FC236}">
                <a16:creationId xmlns:a16="http://schemas.microsoft.com/office/drawing/2014/main" id="{21DE652F-70DD-724D-97F6-973FEC7AFE3C}"/>
              </a:ext>
            </a:extLst>
          </p:cNvPr>
          <p:cNvSpPr txBox="1"/>
          <p:nvPr/>
        </p:nvSpPr>
        <p:spPr>
          <a:xfrm>
            <a:off x="167639" y="164009"/>
            <a:ext cx="8078289" cy="769441"/>
          </a:xfrm>
          <a:prstGeom prst="rect">
            <a:avLst/>
          </a:prstGeom>
          <a:noFill/>
        </p:spPr>
        <p:txBody>
          <a:bodyPr wrap="square">
            <a:spAutoFit/>
          </a:bodyPr>
          <a:lstStyle/>
          <a:p>
            <a:r>
              <a:rPr lang="en-US" sz="4400" b="1" dirty="0">
                <a:latin typeface="Lato" panose="020F0502020204030203" pitchFamily="34" charset="0"/>
                <a:ea typeface="Lato" panose="020F0502020204030203" pitchFamily="34" charset="0"/>
                <a:cs typeface="Lato" panose="020F0502020204030203" pitchFamily="34" charset="0"/>
              </a:rPr>
              <a:t>Plenty: Vertical Green Farms</a:t>
            </a:r>
          </a:p>
        </p:txBody>
      </p:sp>
      <p:pic>
        <p:nvPicPr>
          <p:cNvPr id="5" name="Picture 4">
            <a:extLst>
              <a:ext uri="{FF2B5EF4-FFF2-40B4-BE49-F238E27FC236}">
                <a16:creationId xmlns:a16="http://schemas.microsoft.com/office/drawing/2014/main" id="{4F2B6D2A-5E69-6F43-A652-57E1001578B3}"/>
              </a:ext>
            </a:extLst>
          </p:cNvPr>
          <p:cNvPicPr>
            <a:picLocks noChangeAspect="1"/>
          </p:cNvPicPr>
          <p:nvPr/>
        </p:nvPicPr>
        <p:blipFill>
          <a:blip r:embed="rId4"/>
          <a:stretch>
            <a:fillRect/>
          </a:stretch>
        </p:blipFill>
        <p:spPr>
          <a:xfrm rot="21238632">
            <a:off x="4931066" y="2879723"/>
            <a:ext cx="2553114" cy="2966017"/>
          </a:xfrm>
          <a:prstGeom prst="rect">
            <a:avLst/>
          </a:prstGeom>
        </p:spPr>
      </p:pic>
      <p:sp>
        <p:nvSpPr>
          <p:cNvPr id="8" name="Rounded Rectangle 7">
            <a:extLst>
              <a:ext uri="{FF2B5EF4-FFF2-40B4-BE49-F238E27FC236}">
                <a16:creationId xmlns:a16="http://schemas.microsoft.com/office/drawing/2014/main" id="{E4B2C6AC-95ED-2346-8C42-CFD9853AF056}"/>
              </a:ext>
            </a:extLst>
          </p:cNvPr>
          <p:cNvSpPr/>
          <p:nvPr/>
        </p:nvSpPr>
        <p:spPr>
          <a:xfrm>
            <a:off x="301086" y="2826694"/>
            <a:ext cx="4181267" cy="3072077"/>
          </a:xfrm>
          <a:prstGeom prst="roundRect">
            <a:avLst>
              <a:gd name="adj" fmla="val 79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Uses </a:t>
            </a:r>
            <a:r>
              <a:rPr lang="es-ES_tradnl" sz="2000"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genetic</a:t>
            </a:r>
            <a:r>
              <a:rPr lang="es-ES_tradnl" sz="2000"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algorithms</a:t>
            </a:r>
            <a:r>
              <a:rPr lang="es-ES_tradnl" sz="2000"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and </a:t>
            </a:r>
            <a:r>
              <a:rPr lang="es-ES_tradnl" sz="2000"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neural </a:t>
            </a:r>
            <a:r>
              <a:rPr lang="es-ES_tradnl" sz="2000"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networks</a:t>
            </a:r>
            <a:r>
              <a:rPr lang="es-ES_tradnl" sz="2000"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for</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production</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optimization</a:t>
            </a:r>
            <a:endPar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285750" indent="-285750">
              <a:spcAft>
                <a:spcPts val="600"/>
              </a:spcAft>
              <a:buFont typeface="Arial" panose="020B0604020202020204" pitchFamily="34" charset="0"/>
              <a:buChar char="•"/>
            </a:pP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Generates</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optimal</a:t>
            </a:r>
            <a:r>
              <a:rPr lang="es-ES_tradnl" sz="2000"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yield</a:t>
            </a:r>
            <a:r>
              <a:rPr lang="es-ES_tradnl" sz="2000"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for</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production</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 and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consumption</a:t>
            </a:r>
            <a:endPar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285750" indent="-285750">
              <a:spcAft>
                <a:spcPts val="600"/>
              </a:spcAft>
              <a:buFont typeface="Arial" panose="020B0604020202020204" pitchFamily="34" charset="0"/>
              <a:buChar char="•"/>
            </a:pP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Times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production</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 so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the</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greens</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 are </a:t>
            </a:r>
            <a:r>
              <a:rPr lang="es-ES_tradnl" sz="2000"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ready</a:t>
            </a:r>
            <a:r>
              <a:rPr lang="es-ES_tradnl" sz="2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sz="2000"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just</a:t>
            </a:r>
            <a:r>
              <a:rPr lang="es-ES_tradnl" sz="2000"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in time</a:t>
            </a:r>
          </a:p>
        </p:txBody>
      </p:sp>
      <p:sp>
        <p:nvSpPr>
          <p:cNvPr id="9" name="Rounded Rectangle 8">
            <a:extLst>
              <a:ext uri="{FF2B5EF4-FFF2-40B4-BE49-F238E27FC236}">
                <a16:creationId xmlns:a16="http://schemas.microsoft.com/office/drawing/2014/main" id="{5E63367C-069D-0642-923C-23B4014EA96A}"/>
              </a:ext>
            </a:extLst>
          </p:cNvPr>
          <p:cNvSpPr/>
          <p:nvPr/>
        </p:nvSpPr>
        <p:spPr>
          <a:xfrm>
            <a:off x="7821735" y="2826692"/>
            <a:ext cx="4181267" cy="3072077"/>
          </a:xfrm>
          <a:prstGeom prst="roundRect">
            <a:avLst>
              <a:gd name="adj" fmla="val 79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Uses </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99%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less</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land</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and </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95%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less</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water</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to produce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same</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product</a:t>
            </a:r>
            <a:endPar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285750" indent="-285750">
              <a:spcAft>
                <a:spcPts val="600"/>
              </a:spcAft>
              <a:buFont typeface="Arial" panose="020B0604020202020204" pitchFamily="34" charset="0"/>
              <a:buChar char="•"/>
            </a:pP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Consumes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large</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amounts</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of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energy</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due</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to LED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lights</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and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computing</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power</a:t>
            </a:r>
            <a:endPar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285750" indent="-285750">
              <a:spcAft>
                <a:spcPts val="600"/>
              </a:spcAft>
              <a:buFont typeface="Arial" panose="020B0604020202020204" pitchFamily="34" charset="0"/>
              <a:buChar char="•"/>
            </a:pP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Provides</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an</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option</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to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solve</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the</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upcoming</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food</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crisis</a:t>
            </a:r>
          </a:p>
        </p:txBody>
      </p:sp>
      <p:grpSp>
        <p:nvGrpSpPr>
          <p:cNvPr id="7" name="Group 6">
            <a:extLst>
              <a:ext uri="{FF2B5EF4-FFF2-40B4-BE49-F238E27FC236}">
                <a16:creationId xmlns:a16="http://schemas.microsoft.com/office/drawing/2014/main" id="{12ED999B-EB8B-594E-8DFA-ACBBD0F83C46}"/>
              </a:ext>
            </a:extLst>
          </p:cNvPr>
          <p:cNvGrpSpPr/>
          <p:nvPr/>
        </p:nvGrpSpPr>
        <p:grpSpPr>
          <a:xfrm>
            <a:off x="1236331" y="1340748"/>
            <a:ext cx="10012521" cy="937814"/>
            <a:chOff x="895674" y="1340748"/>
            <a:chExt cx="10012521" cy="937814"/>
          </a:xfrm>
        </p:grpSpPr>
        <p:sp>
          <p:nvSpPr>
            <p:cNvPr id="6" name="Rounded Rectangle 5">
              <a:extLst>
                <a:ext uri="{FF2B5EF4-FFF2-40B4-BE49-F238E27FC236}">
                  <a16:creationId xmlns:a16="http://schemas.microsoft.com/office/drawing/2014/main" id="{09CE8B48-E118-794D-959E-80F4F673BC18}"/>
                </a:ext>
              </a:extLst>
            </p:cNvPr>
            <p:cNvSpPr/>
            <p:nvPr/>
          </p:nvSpPr>
          <p:spPr>
            <a:xfrm>
              <a:off x="895674" y="1340748"/>
              <a:ext cx="10012521" cy="9378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“Imagine a </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1,500-acre farm</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Now</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imagine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that</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fitting</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inside</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your</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favorite</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b="1"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grocery</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 store</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growing</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up to </a:t>
              </a:r>
              <a:r>
                <a:rPr lang="es-ES_tradnl" b="1" dirty="0">
                  <a:solidFill>
                    <a:schemeClr val="tx1"/>
                  </a:solidFill>
                  <a:latin typeface="Lato Light" panose="020F0502020204030203" pitchFamily="34" charset="0"/>
                  <a:ea typeface="Lato Light" panose="020F0502020204030203" pitchFamily="34" charset="0"/>
                  <a:cs typeface="Lato Light" panose="020F0502020204030203" pitchFamily="34" charset="0"/>
                </a:rPr>
                <a:t>350 times more</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That's</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efficient</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Nate</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Storey,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Founder</a:t>
              </a:r>
              <a:r>
                <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rPr>
                <a:t> of </a:t>
              </a:r>
              <a:r>
                <a:rPr lang="es-ES_tradnl"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Plenty</a:t>
              </a:r>
              <a:endParaRPr lang="es-ES_tradnl"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10" name="Group 9">
              <a:extLst>
                <a:ext uri="{FF2B5EF4-FFF2-40B4-BE49-F238E27FC236}">
                  <a16:creationId xmlns:a16="http://schemas.microsoft.com/office/drawing/2014/main" id="{AAE2DFDB-E1F4-B04C-933C-2C679EFAF270}"/>
                </a:ext>
              </a:extLst>
            </p:cNvPr>
            <p:cNvGrpSpPr/>
            <p:nvPr/>
          </p:nvGrpSpPr>
          <p:grpSpPr>
            <a:xfrm>
              <a:off x="1086955" y="1624532"/>
              <a:ext cx="393700" cy="370245"/>
              <a:chOff x="4953000" y="2273300"/>
              <a:chExt cx="469900" cy="482600"/>
            </a:xfrm>
          </p:grpSpPr>
          <p:sp>
            <p:nvSpPr>
              <p:cNvPr id="11" name="Oval 10">
                <a:extLst>
                  <a:ext uri="{FF2B5EF4-FFF2-40B4-BE49-F238E27FC236}">
                    <a16:creationId xmlns:a16="http://schemas.microsoft.com/office/drawing/2014/main" id="{C1447AD2-13F6-4047-AE39-229F2E2B2DCA}"/>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Light" panose="020F0502020204030203" pitchFamily="34" charset="0"/>
                  <a:ea typeface="Lato Light" panose="020F0502020204030203" pitchFamily="34" charset="0"/>
                  <a:cs typeface="Lato Light" panose="020F0502020204030203" pitchFamily="34" charset="0"/>
                </a:endParaRPr>
              </a:p>
            </p:txBody>
          </p:sp>
          <p:grpSp>
            <p:nvGrpSpPr>
              <p:cNvPr id="12" name="Group 11">
                <a:extLst>
                  <a:ext uri="{FF2B5EF4-FFF2-40B4-BE49-F238E27FC236}">
                    <a16:creationId xmlns:a16="http://schemas.microsoft.com/office/drawing/2014/main" id="{414E2835-F6AF-5343-908C-6E46CB02BCFF}"/>
                  </a:ext>
                </a:extLst>
              </p:cNvPr>
              <p:cNvGrpSpPr/>
              <p:nvPr/>
            </p:nvGrpSpPr>
            <p:grpSpPr>
              <a:xfrm>
                <a:off x="5092700" y="2393950"/>
                <a:ext cx="190500" cy="241300"/>
                <a:chOff x="6096000" y="2273300"/>
                <a:chExt cx="190500" cy="241300"/>
              </a:xfrm>
            </p:grpSpPr>
            <p:cxnSp>
              <p:nvCxnSpPr>
                <p:cNvPr id="13" name="Straight Connector 12">
                  <a:extLst>
                    <a:ext uri="{FF2B5EF4-FFF2-40B4-BE49-F238E27FC236}">
                      <a16:creationId xmlns:a16="http://schemas.microsoft.com/office/drawing/2014/main" id="{C0B76D36-1460-6441-9ACD-81A2032C67B0}"/>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EC4E20-894A-984E-9D72-D0CF3EFC0ED6}"/>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42952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The History of Robotics in Manufacturing - GlobalTranz Enterprises, LLC.">
            <a:extLst>
              <a:ext uri="{FF2B5EF4-FFF2-40B4-BE49-F238E27FC236}">
                <a16:creationId xmlns:a16="http://schemas.microsoft.com/office/drawing/2014/main" id="{A2FDDE41-DAFD-FB4E-9F8D-115E24884EC9}"/>
              </a:ext>
            </a:extLst>
          </p:cNvPr>
          <p:cNvPicPr>
            <a:picLocks noChangeAspect="1" noChangeArrowheads="1"/>
          </p:cNvPicPr>
          <p:nvPr/>
        </p:nvPicPr>
        <p:blipFill rotWithShape="1">
          <a:blip r:embed="rId3">
            <a:alphaModFix amt="39000"/>
            <a:extLst>
              <a:ext uri="{28A0092B-C50C-407E-A947-70E740481C1C}">
                <a14:useLocalDpi xmlns:a14="http://schemas.microsoft.com/office/drawing/2010/main" val="0"/>
              </a:ext>
            </a:extLst>
          </a:blip>
          <a:srcRect l="10701" t="-184" r="51058" b="184"/>
          <a:stretch/>
        </p:blipFill>
        <p:spPr bwMode="auto">
          <a:xfrm>
            <a:off x="0" y="35858"/>
            <a:ext cx="40533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History of Robotics in Manufacturing - GlobalTranz Enterprises, LLC.">
            <a:extLst>
              <a:ext uri="{FF2B5EF4-FFF2-40B4-BE49-F238E27FC236}">
                <a16:creationId xmlns:a16="http://schemas.microsoft.com/office/drawing/2014/main" id="{1D1626D2-5B1F-1344-BE56-56AA0D5F21BF}"/>
              </a:ext>
            </a:extLst>
          </p:cNvPr>
          <p:cNvPicPr>
            <a:picLocks noChangeAspect="1" noChangeArrowheads="1"/>
          </p:cNvPicPr>
          <p:nvPr/>
        </p:nvPicPr>
        <p:blipFill rotWithShape="1">
          <a:blip r:embed="rId3">
            <a:alphaModFix amt="39000"/>
            <a:extLst>
              <a:ext uri="{28A0092B-C50C-407E-A947-70E740481C1C}">
                <a14:useLocalDpi xmlns:a14="http://schemas.microsoft.com/office/drawing/2010/main" val="0"/>
              </a:ext>
            </a:extLst>
          </a:blip>
          <a:srcRect l="50006" r="7134"/>
          <a:stretch/>
        </p:blipFill>
        <p:spPr bwMode="auto">
          <a:xfrm>
            <a:off x="7648933" y="6752"/>
            <a:ext cx="454306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103AB2F-3E15-224B-9E2D-34D7FB06E060}"/>
              </a:ext>
            </a:extLst>
          </p:cNvPr>
          <p:cNvSpPr>
            <a:spLocks noGrp="1"/>
          </p:cNvSpPr>
          <p:nvPr>
            <p:ph type="sldNum" sz="quarter" idx="12"/>
          </p:nvPr>
        </p:nvSpPr>
        <p:spPr/>
        <p:txBody>
          <a:bodyPr/>
          <a:lstStyle/>
          <a:p>
            <a:fld id="{36F0FD31-BA37-4BA3-AEA3-BDA67D1D8D44}" type="slidenum">
              <a:rPr lang="en-US" smtClean="0"/>
              <a:pPr/>
              <a:t>16</a:t>
            </a:fld>
            <a:endParaRPr lang="en-US" dirty="0"/>
          </a:p>
        </p:txBody>
      </p:sp>
      <p:sp>
        <p:nvSpPr>
          <p:cNvPr id="4" name="TextBox 3">
            <a:extLst>
              <a:ext uri="{FF2B5EF4-FFF2-40B4-BE49-F238E27FC236}">
                <a16:creationId xmlns:a16="http://schemas.microsoft.com/office/drawing/2014/main" id="{39BCC111-840D-054B-A358-3E1F1CF1B757}"/>
              </a:ext>
            </a:extLst>
          </p:cNvPr>
          <p:cNvSpPr txBox="1"/>
          <p:nvPr/>
        </p:nvSpPr>
        <p:spPr>
          <a:xfrm>
            <a:off x="615865" y="164009"/>
            <a:ext cx="6935290" cy="769441"/>
          </a:xfrm>
          <a:prstGeom prst="rect">
            <a:avLst/>
          </a:prstGeom>
          <a:noFill/>
        </p:spPr>
        <p:txBody>
          <a:bodyPr wrap="square">
            <a:spAutoFit/>
          </a:bodyPr>
          <a:lstStyle/>
          <a:p>
            <a:r>
              <a:rPr lang="en-US" sz="4400" b="1" dirty="0">
                <a:latin typeface="Lato" panose="020F0502020204030203" pitchFamily="34" charset="0"/>
                <a:ea typeface="Lato" panose="020F0502020204030203" pitchFamily="34" charset="0"/>
                <a:cs typeface="Lato" panose="020F0502020204030203" pitchFamily="34" charset="0"/>
              </a:rPr>
              <a:t>Predictive Maintenance</a:t>
            </a:r>
          </a:p>
        </p:txBody>
      </p:sp>
      <p:sp>
        <p:nvSpPr>
          <p:cNvPr id="6" name="TextBox 5">
            <a:extLst>
              <a:ext uri="{FF2B5EF4-FFF2-40B4-BE49-F238E27FC236}">
                <a16:creationId xmlns:a16="http://schemas.microsoft.com/office/drawing/2014/main" id="{DAB720DB-BF00-6D48-B53C-B607E6BDEEDD}"/>
              </a:ext>
            </a:extLst>
          </p:cNvPr>
          <p:cNvSpPr txBox="1"/>
          <p:nvPr/>
        </p:nvSpPr>
        <p:spPr>
          <a:xfrm>
            <a:off x="1216509" y="933450"/>
            <a:ext cx="10007301" cy="769441"/>
          </a:xfrm>
          <a:prstGeom prst="rect">
            <a:avLst/>
          </a:prstGeom>
          <a:noFill/>
        </p:spPr>
        <p:txBody>
          <a:bodyPr wrap="square">
            <a:spAutoFit/>
          </a:bodyPr>
          <a:lstStyle/>
          <a:p>
            <a:r>
              <a:rPr lang="en-US" sz="4400" b="1" dirty="0">
                <a:latin typeface="Lato" panose="020F0502020204030203" pitchFamily="34" charset="0"/>
                <a:ea typeface="Lato" panose="020F0502020204030203" pitchFamily="34" charset="0"/>
                <a:cs typeface="Lato" panose="020F0502020204030203" pitchFamily="34" charset="0"/>
              </a:rPr>
              <a:t>… instead of Preventative Maintenance</a:t>
            </a:r>
          </a:p>
        </p:txBody>
      </p:sp>
      <p:sp>
        <p:nvSpPr>
          <p:cNvPr id="7" name="TextBox 6">
            <a:extLst>
              <a:ext uri="{FF2B5EF4-FFF2-40B4-BE49-F238E27FC236}">
                <a16:creationId xmlns:a16="http://schemas.microsoft.com/office/drawing/2014/main" id="{50879957-309A-2047-BE55-7EA01A52F950}"/>
              </a:ext>
            </a:extLst>
          </p:cNvPr>
          <p:cNvSpPr txBox="1"/>
          <p:nvPr/>
        </p:nvSpPr>
        <p:spPr>
          <a:xfrm>
            <a:off x="4053399" y="2497539"/>
            <a:ext cx="4229989" cy="1277273"/>
          </a:xfrm>
          <a:prstGeom prst="rect">
            <a:avLst/>
          </a:prstGeom>
          <a:noFill/>
        </p:spPr>
        <p:txBody>
          <a:bodyPr wrap="square" rtlCol="0">
            <a:spAutoFit/>
          </a:bodyPr>
          <a:lstStyle/>
          <a:p>
            <a:pPr marL="285750" indent="-285750">
              <a:spcAft>
                <a:spcPts val="600"/>
              </a:spcAft>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Uses a Network of </a:t>
            </a:r>
            <a:r>
              <a:rPr lang="en-US" b="1" dirty="0">
                <a:latin typeface="Lato Light" panose="020F0502020204030203" pitchFamily="34" charset="0"/>
                <a:ea typeface="Lato Light" panose="020F0502020204030203" pitchFamily="34" charset="0"/>
                <a:cs typeface="Lato Light" panose="020F0502020204030203" pitchFamily="34" charset="0"/>
              </a:rPr>
              <a:t>IoT Devices</a:t>
            </a:r>
          </a:p>
          <a:p>
            <a:pPr marL="285750" indent="-285750">
              <a:spcAft>
                <a:spcPts val="600"/>
              </a:spcAft>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Devices get repaired </a:t>
            </a:r>
            <a:r>
              <a:rPr lang="en-US" b="1" dirty="0">
                <a:latin typeface="Lato Light" panose="020F0502020204030203" pitchFamily="34" charset="0"/>
                <a:ea typeface="Lato Light" panose="020F0502020204030203" pitchFamily="34" charset="0"/>
                <a:cs typeface="Lato Light" panose="020F0502020204030203" pitchFamily="34" charset="0"/>
              </a:rPr>
              <a:t>when they need it</a:t>
            </a:r>
            <a:r>
              <a:rPr lang="en-US" dirty="0">
                <a:latin typeface="Lato Light" panose="020F0502020204030203" pitchFamily="34" charset="0"/>
                <a:ea typeface="Lato Light" panose="020F0502020204030203" pitchFamily="34" charset="0"/>
                <a:cs typeface="Lato Light" panose="020F0502020204030203" pitchFamily="34" charset="0"/>
              </a:rPr>
              <a:t>, not on a schedule, saving money and time for the company</a:t>
            </a:r>
          </a:p>
        </p:txBody>
      </p:sp>
      <p:sp>
        <p:nvSpPr>
          <p:cNvPr id="9" name="TextBox 8">
            <a:extLst>
              <a:ext uri="{FF2B5EF4-FFF2-40B4-BE49-F238E27FC236}">
                <a16:creationId xmlns:a16="http://schemas.microsoft.com/office/drawing/2014/main" id="{EB3E7369-67EE-1C46-A330-48790EC16A65}"/>
              </a:ext>
            </a:extLst>
          </p:cNvPr>
          <p:cNvSpPr txBox="1"/>
          <p:nvPr/>
        </p:nvSpPr>
        <p:spPr>
          <a:xfrm>
            <a:off x="3987478" y="5117294"/>
            <a:ext cx="4610634" cy="1554272"/>
          </a:xfrm>
          <a:prstGeom prst="rect">
            <a:avLst/>
          </a:prstGeom>
          <a:noFill/>
        </p:spPr>
        <p:txBody>
          <a:bodyPr wrap="square" rtlCol="0">
            <a:spAutoFit/>
          </a:bodyPr>
          <a:lstStyle/>
          <a:p>
            <a:pPr marL="285750" indent="-285750">
              <a:spcAft>
                <a:spcPts val="600"/>
              </a:spcAft>
              <a:buFontTx/>
              <a:buChar char="-"/>
            </a:pPr>
            <a:r>
              <a:rPr lang="en-US" sz="2000" dirty="0">
                <a:latin typeface="Lato Light" panose="020F0502020204030203" pitchFamily="34" charset="0"/>
                <a:ea typeface="Lato Light" panose="020F0502020204030203" pitchFamily="34" charset="0"/>
                <a:cs typeface="Lato Light" panose="020F0502020204030203" pitchFamily="34" charset="0"/>
              </a:rPr>
              <a:t>Manufacturing Efficiency</a:t>
            </a:r>
          </a:p>
          <a:p>
            <a:pPr marL="285750" indent="-285750">
              <a:spcAft>
                <a:spcPts val="600"/>
              </a:spcAft>
              <a:buFontTx/>
              <a:buChar char="-"/>
            </a:pPr>
            <a:r>
              <a:rPr lang="en-US" sz="2000" dirty="0">
                <a:latin typeface="Lato Light" panose="020F0502020204030203" pitchFamily="34" charset="0"/>
                <a:ea typeface="Lato Light" panose="020F0502020204030203" pitchFamily="34" charset="0"/>
                <a:cs typeface="Lato Light" panose="020F0502020204030203" pitchFamily="34" charset="0"/>
              </a:rPr>
              <a:t>Streamlining Delivery </a:t>
            </a:r>
          </a:p>
          <a:p>
            <a:pPr marL="285750" indent="-285750">
              <a:spcAft>
                <a:spcPts val="600"/>
              </a:spcAft>
              <a:buFontTx/>
              <a:buChar char="-"/>
            </a:pPr>
            <a:r>
              <a:rPr lang="en-US" sz="2000" dirty="0">
                <a:latin typeface="Lato Light" panose="020F0502020204030203" pitchFamily="34" charset="0"/>
                <a:ea typeface="Lato Light" panose="020F0502020204030203" pitchFamily="34" charset="0"/>
                <a:cs typeface="Lato Light" panose="020F0502020204030203" pitchFamily="34" charset="0"/>
              </a:rPr>
              <a:t>Ensuring Product Quality</a:t>
            </a:r>
          </a:p>
          <a:p>
            <a:pPr marL="285750" indent="-285750">
              <a:spcAft>
                <a:spcPts val="600"/>
              </a:spcAft>
              <a:buFontTx/>
              <a:buChar char="-"/>
            </a:pPr>
            <a:endParaRPr lang="en-US" sz="20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a:extLst>
              <a:ext uri="{FF2B5EF4-FFF2-40B4-BE49-F238E27FC236}">
                <a16:creationId xmlns:a16="http://schemas.microsoft.com/office/drawing/2014/main" id="{6ACBD4A9-CDBB-B54A-813F-D402C386C1CF}"/>
              </a:ext>
            </a:extLst>
          </p:cNvPr>
          <p:cNvSpPr txBox="1"/>
          <p:nvPr/>
        </p:nvSpPr>
        <p:spPr>
          <a:xfrm>
            <a:off x="3540317" y="1752053"/>
            <a:ext cx="5003057" cy="677108"/>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Predictive Intelligence: </a:t>
            </a:r>
          </a:p>
          <a:p>
            <a:r>
              <a:rPr lang="en-US" sz="1400" dirty="0">
                <a:latin typeface="Lato Light" panose="020F0502020204030203" pitchFamily="34" charset="0"/>
                <a:ea typeface="Lato Light" panose="020F0502020204030203" pitchFamily="34" charset="0"/>
                <a:cs typeface="Lato Light" panose="020F0502020204030203" pitchFamily="34" charset="0"/>
              </a:rPr>
              <a:t>Neural Networks + Regression</a:t>
            </a:r>
            <a:endParaRPr lang="en-US" sz="2000" dirty="0">
              <a:latin typeface="Lato Light" panose="020F0502020204030203" pitchFamily="34" charset="0"/>
              <a:ea typeface="Lato Light" panose="020F0502020204030203" pitchFamily="34" charset="0"/>
              <a:cs typeface="Lato Light" panose="020F0502020204030203" pitchFamily="34" charset="0"/>
            </a:endParaRPr>
          </a:p>
        </p:txBody>
      </p:sp>
      <p:grpSp>
        <p:nvGrpSpPr>
          <p:cNvPr id="13" name="Group 12">
            <a:extLst>
              <a:ext uri="{FF2B5EF4-FFF2-40B4-BE49-F238E27FC236}">
                <a16:creationId xmlns:a16="http://schemas.microsoft.com/office/drawing/2014/main" id="{0B9F48CB-A5F6-AC49-8CE5-F82644BB643A}"/>
              </a:ext>
            </a:extLst>
          </p:cNvPr>
          <p:cNvGrpSpPr/>
          <p:nvPr/>
        </p:nvGrpSpPr>
        <p:grpSpPr>
          <a:xfrm>
            <a:off x="2963509" y="1833215"/>
            <a:ext cx="393700" cy="370245"/>
            <a:chOff x="4953000" y="2273300"/>
            <a:chExt cx="469900" cy="482600"/>
          </a:xfrm>
        </p:grpSpPr>
        <p:sp>
          <p:nvSpPr>
            <p:cNvPr id="14" name="Oval 13">
              <a:extLst>
                <a:ext uri="{FF2B5EF4-FFF2-40B4-BE49-F238E27FC236}">
                  <a16:creationId xmlns:a16="http://schemas.microsoft.com/office/drawing/2014/main" id="{B57BBD3F-E30E-A340-9488-E68A674CF37E}"/>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E8AB2DA-4A77-4542-8D27-B4B76125F7B2}"/>
                </a:ext>
              </a:extLst>
            </p:cNvPr>
            <p:cNvGrpSpPr/>
            <p:nvPr/>
          </p:nvGrpSpPr>
          <p:grpSpPr>
            <a:xfrm>
              <a:off x="5092700" y="2393950"/>
              <a:ext cx="190500" cy="241300"/>
              <a:chOff x="6096000" y="2273300"/>
              <a:chExt cx="190500" cy="241300"/>
            </a:xfrm>
          </p:grpSpPr>
          <p:cxnSp>
            <p:nvCxnSpPr>
              <p:cNvPr id="16" name="Straight Connector 15">
                <a:extLst>
                  <a:ext uri="{FF2B5EF4-FFF2-40B4-BE49-F238E27FC236}">
                    <a16:creationId xmlns:a16="http://schemas.microsoft.com/office/drawing/2014/main" id="{6E28A742-416D-784E-B776-216C14FE4CD5}"/>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80290BF-5896-5846-B245-615DF9776D31}"/>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Rectangle 9">
            <a:extLst>
              <a:ext uri="{FF2B5EF4-FFF2-40B4-BE49-F238E27FC236}">
                <a16:creationId xmlns:a16="http://schemas.microsoft.com/office/drawing/2014/main" id="{51139314-A480-0F4A-BD6A-9455E921B252}"/>
              </a:ext>
            </a:extLst>
          </p:cNvPr>
          <p:cNvSpPr/>
          <p:nvPr/>
        </p:nvSpPr>
        <p:spPr>
          <a:xfrm>
            <a:off x="3540317" y="4572272"/>
            <a:ext cx="5057795" cy="461665"/>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Applications across the supply chain</a:t>
            </a:r>
          </a:p>
        </p:txBody>
      </p:sp>
      <p:grpSp>
        <p:nvGrpSpPr>
          <p:cNvPr id="19" name="Group 18">
            <a:extLst>
              <a:ext uri="{FF2B5EF4-FFF2-40B4-BE49-F238E27FC236}">
                <a16:creationId xmlns:a16="http://schemas.microsoft.com/office/drawing/2014/main" id="{87CD2754-EBDA-4B40-B753-421CFBE862D4}"/>
              </a:ext>
            </a:extLst>
          </p:cNvPr>
          <p:cNvGrpSpPr/>
          <p:nvPr/>
        </p:nvGrpSpPr>
        <p:grpSpPr>
          <a:xfrm>
            <a:off x="2966579" y="4625342"/>
            <a:ext cx="393700" cy="370245"/>
            <a:chOff x="4953000" y="2273300"/>
            <a:chExt cx="469900" cy="482600"/>
          </a:xfrm>
        </p:grpSpPr>
        <p:sp>
          <p:nvSpPr>
            <p:cNvPr id="20" name="Oval 19">
              <a:extLst>
                <a:ext uri="{FF2B5EF4-FFF2-40B4-BE49-F238E27FC236}">
                  <a16:creationId xmlns:a16="http://schemas.microsoft.com/office/drawing/2014/main" id="{913F157E-C14E-944D-AE90-B1DE6495E8D1}"/>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2EFA742-9E95-0243-8040-87504E873183}"/>
                </a:ext>
              </a:extLst>
            </p:cNvPr>
            <p:cNvGrpSpPr/>
            <p:nvPr/>
          </p:nvGrpSpPr>
          <p:grpSpPr>
            <a:xfrm>
              <a:off x="5092700" y="2393950"/>
              <a:ext cx="190500" cy="241300"/>
              <a:chOff x="6096000" y="2273300"/>
              <a:chExt cx="190500" cy="241300"/>
            </a:xfrm>
          </p:grpSpPr>
          <p:cxnSp>
            <p:nvCxnSpPr>
              <p:cNvPr id="22" name="Straight Connector 21">
                <a:extLst>
                  <a:ext uri="{FF2B5EF4-FFF2-40B4-BE49-F238E27FC236}">
                    <a16:creationId xmlns:a16="http://schemas.microsoft.com/office/drawing/2014/main" id="{28E9E129-B240-6445-A9A4-C99A8D8BE58A}"/>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CB63B3-2581-A74C-8BE6-1E473EF603F1}"/>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05024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03AB2F-3E15-224B-9E2D-34D7FB06E060}"/>
              </a:ext>
            </a:extLst>
          </p:cNvPr>
          <p:cNvSpPr>
            <a:spLocks noGrp="1"/>
          </p:cNvSpPr>
          <p:nvPr>
            <p:ph type="sldNum" sz="quarter" idx="12"/>
          </p:nvPr>
        </p:nvSpPr>
        <p:spPr/>
        <p:txBody>
          <a:bodyPr/>
          <a:lstStyle/>
          <a:p>
            <a:fld id="{36F0FD31-BA37-4BA3-AEA3-BDA67D1D8D44}" type="slidenum">
              <a:rPr lang="en-US" smtClean="0"/>
              <a:pPr/>
              <a:t>17</a:t>
            </a:fld>
            <a:endParaRPr lang="en-US" dirty="0"/>
          </a:p>
        </p:txBody>
      </p:sp>
      <p:sp>
        <p:nvSpPr>
          <p:cNvPr id="4" name="TextBox 3">
            <a:extLst>
              <a:ext uri="{FF2B5EF4-FFF2-40B4-BE49-F238E27FC236}">
                <a16:creationId xmlns:a16="http://schemas.microsoft.com/office/drawing/2014/main" id="{39BCC111-840D-054B-A358-3E1F1CF1B757}"/>
              </a:ext>
            </a:extLst>
          </p:cNvPr>
          <p:cNvSpPr txBox="1"/>
          <p:nvPr/>
        </p:nvSpPr>
        <p:spPr>
          <a:xfrm>
            <a:off x="442168" y="295999"/>
            <a:ext cx="6935290" cy="769441"/>
          </a:xfrm>
          <a:prstGeom prst="rect">
            <a:avLst/>
          </a:prstGeom>
          <a:noFill/>
        </p:spPr>
        <p:txBody>
          <a:bodyPr wrap="square">
            <a:spAutoFit/>
          </a:bodyPr>
          <a:lstStyle/>
          <a:p>
            <a:r>
              <a:rPr lang="en-US" sz="4400" b="1" dirty="0">
                <a:latin typeface="Lato" panose="020F0502020204030203" pitchFamily="34" charset="0"/>
                <a:ea typeface="Lato" panose="020F0502020204030203" pitchFamily="34" charset="0"/>
                <a:cs typeface="Lato" panose="020F0502020204030203" pitchFamily="34" charset="0"/>
              </a:rPr>
              <a:t>US Air Force x C3.ai Inc </a:t>
            </a:r>
          </a:p>
        </p:txBody>
      </p:sp>
      <p:grpSp>
        <p:nvGrpSpPr>
          <p:cNvPr id="8" name="Group 7">
            <a:extLst>
              <a:ext uri="{FF2B5EF4-FFF2-40B4-BE49-F238E27FC236}">
                <a16:creationId xmlns:a16="http://schemas.microsoft.com/office/drawing/2014/main" id="{F2056245-8097-7A43-9836-0999DE7A8BB1}"/>
              </a:ext>
            </a:extLst>
          </p:cNvPr>
          <p:cNvGrpSpPr/>
          <p:nvPr/>
        </p:nvGrpSpPr>
        <p:grpSpPr>
          <a:xfrm>
            <a:off x="7059390" y="0"/>
            <a:ext cx="5293977" cy="6858000"/>
            <a:chOff x="7059390" y="0"/>
            <a:chExt cx="5293977" cy="6858000"/>
          </a:xfrm>
        </p:grpSpPr>
        <p:pic>
          <p:nvPicPr>
            <p:cNvPr id="2050" name="Picture 2" descr="The Air Force Secretly Built Its Next Fighter Jet: Here&amp;#39;s What It Means for  Defense Stocks | The Motley Fool">
              <a:extLst>
                <a:ext uri="{FF2B5EF4-FFF2-40B4-BE49-F238E27FC236}">
                  <a16:creationId xmlns:a16="http://schemas.microsoft.com/office/drawing/2014/main" id="{7F1A94E4-75CC-6940-A31F-105CFE59400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6089" r="28160"/>
            <a:stretch/>
          </p:blipFill>
          <p:spPr bwMode="auto">
            <a:xfrm>
              <a:off x="7059391" y="0"/>
              <a:ext cx="5132610" cy="6858000"/>
            </a:xfrm>
            <a:prstGeom prst="rect">
              <a:avLst/>
            </a:prstGeom>
            <a:gradFill>
              <a:gsLst>
                <a:gs pos="0">
                  <a:schemeClr val="accent1">
                    <a:lumMod val="5000"/>
                    <a:lumOff val="95000"/>
                    <a:alpha val="43205"/>
                  </a:schemeClr>
                </a:gs>
                <a:gs pos="65000">
                  <a:schemeClr val="accent1">
                    <a:lumMod val="45000"/>
                    <a:lumOff val="55000"/>
                    <a:alpha val="64000"/>
                  </a:schemeClr>
                </a:gs>
                <a:gs pos="83000">
                  <a:schemeClr val="accent1">
                    <a:lumMod val="45000"/>
                    <a:lumOff val="55000"/>
                  </a:schemeClr>
                </a:gs>
                <a:gs pos="100000">
                  <a:schemeClr val="accent1">
                    <a:lumMod val="30000"/>
                    <a:lumOff val="70000"/>
                  </a:schemeClr>
                </a:gs>
              </a:gsLst>
              <a:lin ang="5400000" scaled="1"/>
            </a:gradFill>
            <a:effectLst>
              <a:softEdge rad="0"/>
            </a:effectLst>
          </p:spPr>
        </p:pic>
        <p:sp>
          <p:nvSpPr>
            <p:cNvPr id="6" name="Rectangle 5">
              <a:extLst>
                <a:ext uri="{FF2B5EF4-FFF2-40B4-BE49-F238E27FC236}">
                  <a16:creationId xmlns:a16="http://schemas.microsoft.com/office/drawing/2014/main" id="{CE845715-70BA-A64C-A147-FFB0087A0513}"/>
                </a:ext>
              </a:extLst>
            </p:cNvPr>
            <p:cNvSpPr/>
            <p:nvPr/>
          </p:nvSpPr>
          <p:spPr>
            <a:xfrm>
              <a:off x="7059390" y="0"/>
              <a:ext cx="5293977" cy="6858000"/>
            </a:xfrm>
            <a:prstGeom prst="rect">
              <a:avLst/>
            </a:prstGeom>
            <a:gradFill flip="none" rotWithShape="1">
              <a:gsLst>
                <a:gs pos="0">
                  <a:srgbClr val="FFFFFF">
                    <a:alpha val="0"/>
                  </a:srgbClr>
                </a:gs>
                <a:gs pos="96000">
                  <a:srgbClr val="FFFEFD"/>
                </a:gs>
                <a:gs pos="99000">
                  <a:srgbClr val="FFFFF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14" name="TextBox 13">
            <a:extLst>
              <a:ext uri="{FF2B5EF4-FFF2-40B4-BE49-F238E27FC236}">
                <a16:creationId xmlns:a16="http://schemas.microsoft.com/office/drawing/2014/main" id="{430350DF-E8E0-B840-8825-14732817FFF6}"/>
              </a:ext>
            </a:extLst>
          </p:cNvPr>
          <p:cNvSpPr txBox="1"/>
          <p:nvPr/>
        </p:nvSpPr>
        <p:spPr>
          <a:xfrm>
            <a:off x="1092942" y="1361439"/>
            <a:ext cx="5379575" cy="707886"/>
          </a:xfrm>
          <a:prstGeom prst="rect">
            <a:avLst/>
          </a:prstGeom>
          <a:noFill/>
        </p:spPr>
        <p:txBody>
          <a:bodyPr wrap="square" rtlCol="0">
            <a:spAutoFit/>
          </a:bodyPr>
          <a:lstStyle/>
          <a:p>
            <a:r>
              <a:rPr lang="en-US" sz="2000" dirty="0">
                <a:latin typeface="Lato Light" panose="020F0502020204030203" pitchFamily="34" charset="0"/>
                <a:ea typeface="Lato Light" panose="020F0502020204030203" pitchFamily="34" charset="0"/>
                <a:cs typeface="Lato Light" panose="020F0502020204030203" pitchFamily="34" charset="0"/>
              </a:rPr>
              <a:t>Project to install IoT Sensors on all Air Force aircraft to implement </a:t>
            </a:r>
            <a:r>
              <a:rPr lang="en-US" sz="2000" b="1" dirty="0">
                <a:latin typeface="Lato Light" panose="020F0502020204030203" pitchFamily="34" charset="0"/>
                <a:ea typeface="Lato Light" panose="020F0502020204030203" pitchFamily="34" charset="0"/>
                <a:cs typeface="Lato Light" panose="020F0502020204030203" pitchFamily="34" charset="0"/>
              </a:rPr>
              <a:t>predictive maintenance</a:t>
            </a:r>
          </a:p>
        </p:txBody>
      </p:sp>
      <p:grpSp>
        <p:nvGrpSpPr>
          <p:cNvPr id="15" name="Group 14">
            <a:extLst>
              <a:ext uri="{FF2B5EF4-FFF2-40B4-BE49-F238E27FC236}">
                <a16:creationId xmlns:a16="http://schemas.microsoft.com/office/drawing/2014/main" id="{8EFF058A-FE2C-AE4D-B9CD-8BE62AE8B39D}"/>
              </a:ext>
            </a:extLst>
          </p:cNvPr>
          <p:cNvGrpSpPr/>
          <p:nvPr/>
        </p:nvGrpSpPr>
        <p:grpSpPr>
          <a:xfrm>
            <a:off x="516135" y="1442601"/>
            <a:ext cx="393700" cy="370245"/>
            <a:chOff x="4953000" y="2273300"/>
            <a:chExt cx="469900" cy="482600"/>
          </a:xfrm>
        </p:grpSpPr>
        <p:sp>
          <p:nvSpPr>
            <p:cNvPr id="16" name="Oval 15">
              <a:extLst>
                <a:ext uri="{FF2B5EF4-FFF2-40B4-BE49-F238E27FC236}">
                  <a16:creationId xmlns:a16="http://schemas.microsoft.com/office/drawing/2014/main" id="{DEDB9331-579A-B447-A545-C0FF860BF47B}"/>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3C5A4D4-D1D9-CE42-9522-912D282E3FC2}"/>
                </a:ext>
              </a:extLst>
            </p:cNvPr>
            <p:cNvGrpSpPr/>
            <p:nvPr/>
          </p:nvGrpSpPr>
          <p:grpSpPr>
            <a:xfrm>
              <a:off x="5092700" y="2393950"/>
              <a:ext cx="190500" cy="241300"/>
              <a:chOff x="6096000" y="2273300"/>
              <a:chExt cx="190500" cy="241300"/>
            </a:xfrm>
          </p:grpSpPr>
          <p:cxnSp>
            <p:nvCxnSpPr>
              <p:cNvPr id="18" name="Straight Connector 17">
                <a:extLst>
                  <a:ext uri="{FF2B5EF4-FFF2-40B4-BE49-F238E27FC236}">
                    <a16:creationId xmlns:a16="http://schemas.microsoft.com/office/drawing/2014/main" id="{2E0CF88A-3BEC-DE44-9AF8-BFE29322592E}"/>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736475-2E5B-4E4E-BED8-2B1DC84A8195}"/>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B104ABD8-A30D-4C4B-9436-F77323062018}"/>
              </a:ext>
            </a:extLst>
          </p:cNvPr>
          <p:cNvSpPr txBox="1"/>
          <p:nvPr/>
        </p:nvSpPr>
        <p:spPr>
          <a:xfrm>
            <a:off x="1092942" y="2453447"/>
            <a:ext cx="5379575" cy="400110"/>
          </a:xfrm>
          <a:prstGeom prst="rect">
            <a:avLst/>
          </a:prstGeom>
          <a:noFill/>
        </p:spPr>
        <p:txBody>
          <a:bodyPr wrap="square" rtlCol="0">
            <a:spAutoFit/>
          </a:bodyPr>
          <a:lstStyle/>
          <a:p>
            <a:r>
              <a:rPr lang="en-US" sz="2000" dirty="0">
                <a:latin typeface="Lato Light" panose="020F0502020204030203" pitchFamily="34" charset="0"/>
                <a:ea typeface="Lato Light" panose="020F0502020204030203" pitchFamily="34" charset="0"/>
                <a:cs typeface="Lato Light" panose="020F0502020204030203" pitchFamily="34" charset="0"/>
              </a:rPr>
              <a:t>Using C3.ai’s solution, the Air Force is able to:</a:t>
            </a:r>
            <a:endParaRPr lang="en-US" sz="2000" b="1" dirty="0">
              <a:latin typeface="Lato Light" panose="020F0502020204030203" pitchFamily="34" charset="0"/>
              <a:ea typeface="Lato Light" panose="020F0502020204030203" pitchFamily="34" charset="0"/>
              <a:cs typeface="Lato Light" panose="020F0502020204030203" pitchFamily="34" charset="0"/>
            </a:endParaRPr>
          </a:p>
        </p:txBody>
      </p:sp>
      <p:grpSp>
        <p:nvGrpSpPr>
          <p:cNvPr id="21" name="Group 20">
            <a:extLst>
              <a:ext uri="{FF2B5EF4-FFF2-40B4-BE49-F238E27FC236}">
                <a16:creationId xmlns:a16="http://schemas.microsoft.com/office/drawing/2014/main" id="{FF2265B6-E7BB-AA49-8B95-815136362CA8}"/>
              </a:ext>
            </a:extLst>
          </p:cNvPr>
          <p:cNvGrpSpPr/>
          <p:nvPr/>
        </p:nvGrpSpPr>
        <p:grpSpPr>
          <a:xfrm>
            <a:off x="516135" y="2444964"/>
            <a:ext cx="393700" cy="370245"/>
            <a:chOff x="4953000" y="2273300"/>
            <a:chExt cx="469900" cy="482600"/>
          </a:xfrm>
        </p:grpSpPr>
        <p:sp>
          <p:nvSpPr>
            <p:cNvPr id="22" name="Oval 21">
              <a:extLst>
                <a:ext uri="{FF2B5EF4-FFF2-40B4-BE49-F238E27FC236}">
                  <a16:creationId xmlns:a16="http://schemas.microsoft.com/office/drawing/2014/main" id="{24A5627F-6BF8-B04C-8EFC-86680F689BF0}"/>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4ABBE4D-E76E-4541-9711-A15CFA798E95}"/>
                </a:ext>
              </a:extLst>
            </p:cNvPr>
            <p:cNvGrpSpPr/>
            <p:nvPr/>
          </p:nvGrpSpPr>
          <p:grpSpPr>
            <a:xfrm>
              <a:off x="5092700" y="2393950"/>
              <a:ext cx="190500" cy="241300"/>
              <a:chOff x="6096000" y="2273300"/>
              <a:chExt cx="190500" cy="241300"/>
            </a:xfrm>
          </p:grpSpPr>
          <p:cxnSp>
            <p:nvCxnSpPr>
              <p:cNvPr id="24" name="Straight Connector 23">
                <a:extLst>
                  <a:ext uri="{FF2B5EF4-FFF2-40B4-BE49-F238E27FC236}">
                    <a16:creationId xmlns:a16="http://schemas.microsoft.com/office/drawing/2014/main" id="{685C87D8-DB98-2644-A5F5-394741B28FC8}"/>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DB1F2A-099C-2A45-9C80-3CED8272D519}"/>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 name="TextBox 25">
            <a:extLst>
              <a:ext uri="{FF2B5EF4-FFF2-40B4-BE49-F238E27FC236}">
                <a16:creationId xmlns:a16="http://schemas.microsoft.com/office/drawing/2014/main" id="{FAC4BD56-1999-A343-BE01-750F5F76A386}"/>
              </a:ext>
            </a:extLst>
          </p:cNvPr>
          <p:cNvSpPr txBox="1"/>
          <p:nvPr/>
        </p:nvSpPr>
        <p:spPr>
          <a:xfrm>
            <a:off x="1541931" y="3231779"/>
            <a:ext cx="4751293" cy="707886"/>
          </a:xfrm>
          <a:prstGeom prst="rect">
            <a:avLst/>
          </a:prstGeom>
          <a:noFill/>
        </p:spPr>
        <p:txBody>
          <a:bodyPr wrap="square" rtlCol="0">
            <a:spAutoFit/>
          </a:bodyPr>
          <a:lstStyle/>
          <a:p>
            <a:r>
              <a:rPr lang="en-US" sz="2000" dirty="0">
                <a:latin typeface="Lato Light" panose="020F0502020204030203" pitchFamily="34" charset="0"/>
                <a:ea typeface="Lato Light" panose="020F0502020204030203" pitchFamily="34" charset="0"/>
                <a:cs typeface="Lato Light" panose="020F0502020204030203" pitchFamily="34" charset="0"/>
              </a:rPr>
              <a:t>Process handwritten notes on aircrafts using </a:t>
            </a:r>
            <a:r>
              <a:rPr lang="en-US" sz="2000" b="1" dirty="0">
                <a:latin typeface="Lato Light" panose="020F0502020204030203" pitchFamily="34" charset="0"/>
                <a:ea typeface="Lato Light" panose="020F0502020204030203" pitchFamily="34" charset="0"/>
                <a:cs typeface="Lato Light" panose="020F0502020204030203" pitchFamily="34" charset="0"/>
              </a:rPr>
              <a:t>natural language processing</a:t>
            </a:r>
          </a:p>
        </p:txBody>
      </p:sp>
      <p:grpSp>
        <p:nvGrpSpPr>
          <p:cNvPr id="27" name="Group 26">
            <a:extLst>
              <a:ext uri="{FF2B5EF4-FFF2-40B4-BE49-F238E27FC236}">
                <a16:creationId xmlns:a16="http://schemas.microsoft.com/office/drawing/2014/main" id="{7380D073-77FB-E24B-9B4B-36193BA4E0AB}"/>
              </a:ext>
            </a:extLst>
          </p:cNvPr>
          <p:cNvGrpSpPr/>
          <p:nvPr/>
        </p:nvGrpSpPr>
        <p:grpSpPr>
          <a:xfrm>
            <a:off x="924850" y="3394253"/>
            <a:ext cx="393700" cy="370245"/>
            <a:chOff x="4953000" y="2273300"/>
            <a:chExt cx="469900" cy="482600"/>
          </a:xfrm>
        </p:grpSpPr>
        <p:sp>
          <p:nvSpPr>
            <p:cNvPr id="28" name="Oval 27">
              <a:extLst>
                <a:ext uri="{FF2B5EF4-FFF2-40B4-BE49-F238E27FC236}">
                  <a16:creationId xmlns:a16="http://schemas.microsoft.com/office/drawing/2014/main" id="{350F83F4-6E96-5D4F-811D-9B938B1CD545}"/>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FC4778AB-1453-7A40-8BD3-A8AD3B34322D}"/>
                </a:ext>
              </a:extLst>
            </p:cNvPr>
            <p:cNvGrpSpPr/>
            <p:nvPr/>
          </p:nvGrpSpPr>
          <p:grpSpPr>
            <a:xfrm>
              <a:off x="5092700" y="2393950"/>
              <a:ext cx="190500" cy="241300"/>
              <a:chOff x="6096000" y="2273300"/>
              <a:chExt cx="190500" cy="241300"/>
            </a:xfrm>
          </p:grpSpPr>
          <p:cxnSp>
            <p:nvCxnSpPr>
              <p:cNvPr id="30" name="Straight Connector 29">
                <a:extLst>
                  <a:ext uri="{FF2B5EF4-FFF2-40B4-BE49-F238E27FC236}">
                    <a16:creationId xmlns:a16="http://schemas.microsoft.com/office/drawing/2014/main" id="{D0D3D507-38EB-4D4C-8093-355F1BC0AA2B}"/>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72DA58F-0348-9048-B929-A6457A19725D}"/>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 name="TextBox 31">
            <a:extLst>
              <a:ext uri="{FF2B5EF4-FFF2-40B4-BE49-F238E27FC236}">
                <a16:creationId xmlns:a16="http://schemas.microsoft.com/office/drawing/2014/main" id="{4DFC3047-72FC-7B46-B409-547CA5344D2C}"/>
              </a:ext>
            </a:extLst>
          </p:cNvPr>
          <p:cNvSpPr txBox="1"/>
          <p:nvPr/>
        </p:nvSpPr>
        <p:spPr>
          <a:xfrm>
            <a:off x="1559860" y="4178485"/>
            <a:ext cx="5338165" cy="707886"/>
          </a:xfrm>
          <a:prstGeom prst="rect">
            <a:avLst/>
          </a:prstGeom>
          <a:noFill/>
        </p:spPr>
        <p:txBody>
          <a:bodyPr wrap="square" rtlCol="0">
            <a:spAutoFit/>
          </a:bodyPr>
          <a:lstStyle/>
          <a:p>
            <a:r>
              <a:rPr lang="en-US" sz="2000" dirty="0">
                <a:latin typeface="Lato Light" panose="020F0502020204030203" pitchFamily="34" charset="0"/>
                <a:ea typeface="Lato Light" panose="020F0502020204030203" pitchFamily="34" charset="0"/>
                <a:cs typeface="Lato Light" panose="020F0502020204030203" pitchFamily="34" charset="0"/>
              </a:rPr>
              <a:t>Ensure aircraft safety while not </a:t>
            </a:r>
            <a:r>
              <a:rPr lang="en-US" sz="2000" b="1" dirty="0">
                <a:latin typeface="Lato Light" panose="020F0502020204030203" pitchFamily="34" charset="0"/>
                <a:ea typeface="Lato Light" panose="020F0502020204030203" pitchFamily="34" charset="0"/>
                <a:cs typeface="Lato Light" panose="020F0502020204030203" pitchFamily="34" charset="0"/>
              </a:rPr>
              <a:t>wasting excessive resources </a:t>
            </a:r>
            <a:r>
              <a:rPr lang="en-US" sz="2000" dirty="0">
                <a:latin typeface="Lato Light" panose="020F0502020204030203" pitchFamily="34" charset="0"/>
                <a:ea typeface="Lato Light" panose="020F0502020204030203" pitchFamily="34" charset="0"/>
                <a:cs typeface="Lato Light" panose="020F0502020204030203" pitchFamily="34" charset="0"/>
              </a:rPr>
              <a:t>on planned maintenance</a:t>
            </a:r>
            <a:endParaRPr lang="en-US" sz="2000" b="1" dirty="0">
              <a:latin typeface="Lato Light" panose="020F0502020204030203" pitchFamily="34" charset="0"/>
              <a:ea typeface="Lato Light" panose="020F0502020204030203" pitchFamily="34" charset="0"/>
              <a:cs typeface="Lato Light" panose="020F0502020204030203" pitchFamily="34" charset="0"/>
            </a:endParaRPr>
          </a:p>
        </p:txBody>
      </p:sp>
      <p:grpSp>
        <p:nvGrpSpPr>
          <p:cNvPr id="33" name="Group 32">
            <a:extLst>
              <a:ext uri="{FF2B5EF4-FFF2-40B4-BE49-F238E27FC236}">
                <a16:creationId xmlns:a16="http://schemas.microsoft.com/office/drawing/2014/main" id="{937F4B77-9D39-FB4D-8DC4-B9C34BD0F09B}"/>
              </a:ext>
            </a:extLst>
          </p:cNvPr>
          <p:cNvGrpSpPr/>
          <p:nvPr/>
        </p:nvGrpSpPr>
        <p:grpSpPr>
          <a:xfrm>
            <a:off x="942779" y="4340959"/>
            <a:ext cx="393700" cy="370245"/>
            <a:chOff x="4953000" y="2273300"/>
            <a:chExt cx="469900" cy="482600"/>
          </a:xfrm>
        </p:grpSpPr>
        <p:sp>
          <p:nvSpPr>
            <p:cNvPr id="34" name="Oval 33">
              <a:extLst>
                <a:ext uri="{FF2B5EF4-FFF2-40B4-BE49-F238E27FC236}">
                  <a16:creationId xmlns:a16="http://schemas.microsoft.com/office/drawing/2014/main" id="{0BB83B06-4C5C-0B4A-828E-5429D0F19C7D}"/>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5AEDD80-DCF8-D94F-9C4C-EF8749254858}"/>
                </a:ext>
              </a:extLst>
            </p:cNvPr>
            <p:cNvGrpSpPr/>
            <p:nvPr/>
          </p:nvGrpSpPr>
          <p:grpSpPr>
            <a:xfrm>
              <a:off x="5092700" y="2393950"/>
              <a:ext cx="190500" cy="241300"/>
              <a:chOff x="6096000" y="2273300"/>
              <a:chExt cx="190500" cy="241300"/>
            </a:xfrm>
          </p:grpSpPr>
          <p:cxnSp>
            <p:nvCxnSpPr>
              <p:cNvPr id="36" name="Straight Connector 35">
                <a:extLst>
                  <a:ext uri="{FF2B5EF4-FFF2-40B4-BE49-F238E27FC236}">
                    <a16:creationId xmlns:a16="http://schemas.microsoft.com/office/drawing/2014/main" id="{E50C70C8-95BF-4645-AC41-A90FE2622F5D}"/>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86A9C0-5F61-454E-8335-D7703E70876C}"/>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91F23080-5264-CE44-B56F-93A3133E0263}"/>
              </a:ext>
            </a:extLst>
          </p:cNvPr>
          <p:cNvSpPr txBox="1"/>
          <p:nvPr/>
        </p:nvSpPr>
        <p:spPr>
          <a:xfrm>
            <a:off x="1559860" y="5133924"/>
            <a:ext cx="5338165" cy="1015663"/>
          </a:xfrm>
          <a:prstGeom prst="rect">
            <a:avLst/>
          </a:prstGeom>
          <a:noFill/>
        </p:spPr>
        <p:txBody>
          <a:bodyPr wrap="square" rtlCol="0">
            <a:spAutoFit/>
          </a:bodyPr>
          <a:lstStyle/>
          <a:p>
            <a:r>
              <a:rPr lang="en-US" sz="2000" dirty="0">
                <a:latin typeface="Lato Light" panose="020F0502020204030203" pitchFamily="34" charset="0"/>
                <a:ea typeface="Lato Light" panose="020F0502020204030203" pitchFamily="34" charset="0"/>
                <a:cs typeface="Lato Light" panose="020F0502020204030203" pitchFamily="34" charset="0"/>
              </a:rPr>
              <a:t>Reduces delays in the USAF’s international supply chain by </a:t>
            </a:r>
            <a:r>
              <a:rPr lang="en-US" sz="2000" b="1" dirty="0">
                <a:latin typeface="Lato Light" panose="020F0502020204030203" pitchFamily="34" charset="0"/>
                <a:ea typeface="Lato Light" panose="020F0502020204030203" pitchFamily="34" charset="0"/>
                <a:cs typeface="Lato Light" panose="020F0502020204030203" pitchFamily="34" charset="0"/>
              </a:rPr>
              <a:t>eliminating unexpected accidents and repairs</a:t>
            </a:r>
          </a:p>
        </p:txBody>
      </p:sp>
      <p:grpSp>
        <p:nvGrpSpPr>
          <p:cNvPr id="39" name="Group 38">
            <a:extLst>
              <a:ext uri="{FF2B5EF4-FFF2-40B4-BE49-F238E27FC236}">
                <a16:creationId xmlns:a16="http://schemas.microsoft.com/office/drawing/2014/main" id="{A3B68FC6-22D2-1C46-B79A-D40F55A9BABE}"/>
              </a:ext>
            </a:extLst>
          </p:cNvPr>
          <p:cNvGrpSpPr/>
          <p:nvPr/>
        </p:nvGrpSpPr>
        <p:grpSpPr>
          <a:xfrm>
            <a:off x="924850" y="5271363"/>
            <a:ext cx="393700" cy="370245"/>
            <a:chOff x="4953000" y="2273300"/>
            <a:chExt cx="469900" cy="482600"/>
          </a:xfrm>
        </p:grpSpPr>
        <p:sp>
          <p:nvSpPr>
            <p:cNvPr id="40" name="Oval 39">
              <a:extLst>
                <a:ext uri="{FF2B5EF4-FFF2-40B4-BE49-F238E27FC236}">
                  <a16:creationId xmlns:a16="http://schemas.microsoft.com/office/drawing/2014/main" id="{9971C8BE-7BBD-B041-87DF-7FB100E0ED34}"/>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1FC9CD39-5732-184D-AC5A-9867D29ECE8B}"/>
                </a:ext>
              </a:extLst>
            </p:cNvPr>
            <p:cNvGrpSpPr/>
            <p:nvPr/>
          </p:nvGrpSpPr>
          <p:grpSpPr>
            <a:xfrm>
              <a:off x="5092700" y="2393950"/>
              <a:ext cx="190500" cy="241300"/>
              <a:chOff x="6096000" y="2273300"/>
              <a:chExt cx="190500" cy="241300"/>
            </a:xfrm>
          </p:grpSpPr>
          <p:cxnSp>
            <p:nvCxnSpPr>
              <p:cNvPr id="42" name="Straight Connector 41">
                <a:extLst>
                  <a:ext uri="{FF2B5EF4-FFF2-40B4-BE49-F238E27FC236}">
                    <a16:creationId xmlns:a16="http://schemas.microsoft.com/office/drawing/2014/main" id="{3A14F5CA-E94D-BE4D-BD86-A84B58AA677D}"/>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5A293A8-CC0B-0842-833C-7A2E52D893E0}"/>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60362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03AB2F-3E15-224B-9E2D-34D7FB06E060}"/>
              </a:ext>
            </a:extLst>
          </p:cNvPr>
          <p:cNvSpPr>
            <a:spLocks noGrp="1"/>
          </p:cNvSpPr>
          <p:nvPr>
            <p:ph type="sldNum" sz="quarter" idx="12"/>
          </p:nvPr>
        </p:nvSpPr>
        <p:spPr/>
        <p:txBody>
          <a:bodyPr/>
          <a:lstStyle/>
          <a:p>
            <a:fld id="{36F0FD31-BA37-4BA3-AEA3-BDA67D1D8D44}" type="slidenum">
              <a:rPr lang="en-US" smtClean="0"/>
              <a:pPr/>
              <a:t>18</a:t>
            </a:fld>
            <a:endParaRPr lang="en-US" dirty="0"/>
          </a:p>
        </p:txBody>
      </p:sp>
      <p:sp>
        <p:nvSpPr>
          <p:cNvPr id="4" name="TextBox 3">
            <a:extLst>
              <a:ext uri="{FF2B5EF4-FFF2-40B4-BE49-F238E27FC236}">
                <a16:creationId xmlns:a16="http://schemas.microsoft.com/office/drawing/2014/main" id="{39BCC111-840D-054B-A358-3E1F1CF1B757}"/>
              </a:ext>
            </a:extLst>
          </p:cNvPr>
          <p:cNvSpPr txBox="1"/>
          <p:nvPr/>
        </p:nvSpPr>
        <p:spPr>
          <a:xfrm>
            <a:off x="167640" y="164009"/>
            <a:ext cx="6935290" cy="769441"/>
          </a:xfrm>
          <a:prstGeom prst="rect">
            <a:avLst/>
          </a:prstGeom>
          <a:noFill/>
        </p:spPr>
        <p:txBody>
          <a:bodyPr wrap="square">
            <a:spAutoFit/>
          </a:bodyPr>
          <a:lstStyle/>
          <a:p>
            <a:r>
              <a:rPr lang="en-US" sz="4400" b="1" dirty="0">
                <a:latin typeface="Lato" panose="020F0502020204030203" pitchFamily="34" charset="0"/>
                <a:ea typeface="Lato" panose="020F0502020204030203" pitchFamily="34" charset="0"/>
                <a:cs typeface="Lato" panose="020F0502020204030203" pitchFamily="34" charset="0"/>
              </a:rPr>
              <a:t>Supply Chain Optimization</a:t>
            </a:r>
          </a:p>
        </p:txBody>
      </p:sp>
      <p:sp>
        <p:nvSpPr>
          <p:cNvPr id="8" name="TextBox 7">
            <a:extLst>
              <a:ext uri="{FF2B5EF4-FFF2-40B4-BE49-F238E27FC236}">
                <a16:creationId xmlns:a16="http://schemas.microsoft.com/office/drawing/2014/main" id="{FE4AA43D-C582-4B4C-A169-FCB0EFF2FA18}"/>
              </a:ext>
            </a:extLst>
          </p:cNvPr>
          <p:cNvSpPr txBox="1"/>
          <p:nvPr/>
        </p:nvSpPr>
        <p:spPr>
          <a:xfrm>
            <a:off x="1113008" y="1488486"/>
            <a:ext cx="3999806"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Inventory Management</a:t>
            </a:r>
          </a:p>
        </p:txBody>
      </p:sp>
      <p:grpSp>
        <p:nvGrpSpPr>
          <p:cNvPr id="9" name="Group 8">
            <a:extLst>
              <a:ext uri="{FF2B5EF4-FFF2-40B4-BE49-F238E27FC236}">
                <a16:creationId xmlns:a16="http://schemas.microsoft.com/office/drawing/2014/main" id="{9A50C509-2530-8B46-B397-FE344590E428}"/>
              </a:ext>
            </a:extLst>
          </p:cNvPr>
          <p:cNvGrpSpPr/>
          <p:nvPr/>
        </p:nvGrpSpPr>
        <p:grpSpPr>
          <a:xfrm>
            <a:off x="559700" y="1532364"/>
            <a:ext cx="393700" cy="370245"/>
            <a:chOff x="4953000" y="2273300"/>
            <a:chExt cx="469900" cy="482600"/>
          </a:xfrm>
        </p:grpSpPr>
        <p:sp>
          <p:nvSpPr>
            <p:cNvPr id="10" name="Oval 9">
              <a:extLst>
                <a:ext uri="{FF2B5EF4-FFF2-40B4-BE49-F238E27FC236}">
                  <a16:creationId xmlns:a16="http://schemas.microsoft.com/office/drawing/2014/main" id="{41D9B855-CB8F-3547-8344-BF88A57CE753}"/>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B87DCBE-0CD2-014C-8972-F955213F496E}"/>
                </a:ext>
              </a:extLst>
            </p:cNvPr>
            <p:cNvGrpSpPr/>
            <p:nvPr/>
          </p:nvGrpSpPr>
          <p:grpSpPr>
            <a:xfrm>
              <a:off x="5092700" y="2393950"/>
              <a:ext cx="190500" cy="241300"/>
              <a:chOff x="6096000" y="2273300"/>
              <a:chExt cx="190500" cy="241300"/>
            </a:xfrm>
          </p:grpSpPr>
          <p:cxnSp>
            <p:nvCxnSpPr>
              <p:cNvPr id="12" name="Straight Connector 11">
                <a:extLst>
                  <a:ext uri="{FF2B5EF4-FFF2-40B4-BE49-F238E27FC236}">
                    <a16:creationId xmlns:a16="http://schemas.microsoft.com/office/drawing/2014/main" id="{41ED6BD5-4444-2749-82B8-84F9D2DAC29B}"/>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17FB34-3359-1B4C-B187-C9C69C40472C}"/>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 name="TextBox 13">
            <a:extLst>
              <a:ext uri="{FF2B5EF4-FFF2-40B4-BE49-F238E27FC236}">
                <a16:creationId xmlns:a16="http://schemas.microsoft.com/office/drawing/2014/main" id="{B25C211B-0106-894E-AE36-4C7343AE7369}"/>
              </a:ext>
            </a:extLst>
          </p:cNvPr>
          <p:cNvSpPr txBox="1"/>
          <p:nvPr/>
        </p:nvSpPr>
        <p:spPr>
          <a:xfrm>
            <a:off x="1116510" y="2700175"/>
            <a:ext cx="4424431"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Streamlining Logistics</a:t>
            </a:r>
          </a:p>
        </p:txBody>
      </p:sp>
      <p:grpSp>
        <p:nvGrpSpPr>
          <p:cNvPr id="15" name="Group 14">
            <a:extLst>
              <a:ext uri="{FF2B5EF4-FFF2-40B4-BE49-F238E27FC236}">
                <a16:creationId xmlns:a16="http://schemas.microsoft.com/office/drawing/2014/main" id="{EF939D36-67A7-124C-8C35-66D17CEB56CA}"/>
              </a:ext>
            </a:extLst>
          </p:cNvPr>
          <p:cNvGrpSpPr/>
          <p:nvPr/>
        </p:nvGrpSpPr>
        <p:grpSpPr>
          <a:xfrm>
            <a:off x="571060" y="2791595"/>
            <a:ext cx="393700" cy="370245"/>
            <a:chOff x="4953000" y="2273300"/>
            <a:chExt cx="469900" cy="482600"/>
          </a:xfrm>
        </p:grpSpPr>
        <p:sp>
          <p:nvSpPr>
            <p:cNvPr id="16" name="Oval 15">
              <a:extLst>
                <a:ext uri="{FF2B5EF4-FFF2-40B4-BE49-F238E27FC236}">
                  <a16:creationId xmlns:a16="http://schemas.microsoft.com/office/drawing/2014/main" id="{3EE6072E-6035-774D-AA27-53B980B4E1EB}"/>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E3456AF5-E27E-D040-AADD-7F080C9C0B94}"/>
                </a:ext>
              </a:extLst>
            </p:cNvPr>
            <p:cNvGrpSpPr/>
            <p:nvPr/>
          </p:nvGrpSpPr>
          <p:grpSpPr>
            <a:xfrm>
              <a:off x="5092700" y="2393950"/>
              <a:ext cx="190500" cy="241300"/>
              <a:chOff x="6096000" y="2273300"/>
              <a:chExt cx="190500" cy="241300"/>
            </a:xfrm>
          </p:grpSpPr>
          <p:cxnSp>
            <p:nvCxnSpPr>
              <p:cNvPr id="18" name="Straight Connector 17">
                <a:extLst>
                  <a:ext uri="{FF2B5EF4-FFF2-40B4-BE49-F238E27FC236}">
                    <a16:creationId xmlns:a16="http://schemas.microsoft.com/office/drawing/2014/main" id="{07C44C08-F5FB-9849-BE5D-D6D060DD749F}"/>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2B6DC4-F228-244A-B3CC-358F8FDA46F0}"/>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BFAFFFCF-1183-9A4C-A281-FB424654F3ED}"/>
              </a:ext>
            </a:extLst>
          </p:cNvPr>
          <p:cNvSpPr txBox="1"/>
          <p:nvPr/>
        </p:nvSpPr>
        <p:spPr>
          <a:xfrm>
            <a:off x="1124368" y="3724918"/>
            <a:ext cx="3999806"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Purchasing Strategy</a:t>
            </a:r>
          </a:p>
        </p:txBody>
      </p:sp>
      <p:grpSp>
        <p:nvGrpSpPr>
          <p:cNvPr id="21" name="Group 20">
            <a:extLst>
              <a:ext uri="{FF2B5EF4-FFF2-40B4-BE49-F238E27FC236}">
                <a16:creationId xmlns:a16="http://schemas.microsoft.com/office/drawing/2014/main" id="{5E026DFE-EF74-0441-A89A-01356336765B}"/>
              </a:ext>
            </a:extLst>
          </p:cNvPr>
          <p:cNvGrpSpPr/>
          <p:nvPr/>
        </p:nvGrpSpPr>
        <p:grpSpPr>
          <a:xfrm>
            <a:off x="571060" y="3768796"/>
            <a:ext cx="393700" cy="370245"/>
            <a:chOff x="4953000" y="2273300"/>
            <a:chExt cx="469900" cy="482600"/>
          </a:xfrm>
        </p:grpSpPr>
        <p:sp>
          <p:nvSpPr>
            <p:cNvPr id="22" name="Oval 21">
              <a:extLst>
                <a:ext uri="{FF2B5EF4-FFF2-40B4-BE49-F238E27FC236}">
                  <a16:creationId xmlns:a16="http://schemas.microsoft.com/office/drawing/2014/main" id="{5ACDFB37-A710-2A4C-A80A-54998D6F9E84}"/>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B95BF99-6F80-3547-918A-5EADE4470E98}"/>
                </a:ext>
              </a:extLst>
            </p:cNvPr>
            <p:cNvGrpSpPr/>
            <p:nvPr/>
          </p:nvGrpSpPr>
          <p:grpSpPr>
            <a:xfrm>
              <a:off x="5092700" y="2393950"/>
              <a:ext cx="190500" cy="241300"/>
              <a:chOff x="6096000" y="2273300"/>
              <a:chExt cx="190500" cy="241300"/>
            </a:xfrm>
          </p:grpSpPr>
          <p:cxnSp>
            <p:nvCxnSpPr>
              <p:cNvPr id="24" name="Straight Connector 23">
                <a:extLst>
                  <a:ext uri="{FF2B5EF4-FFF2-40B4-BE49-F238E27FC236}">
                    <a16:creationId xmlns:a16="http://schemas.microsoft.com/office/drawing/2014/main" id="{F015495A-F882-DB46-A15E-AF1CC92F448A}"/>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53C393-5F55-D044-ABC4-43303BBDF8B8}"/>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 name="TextBox 31">
            <a:extLst>
              <a:ext uri="{FF2B5EF4-FFF2-40B4-BE49-F238E27FC236}">
                <a16:creationId xmlns:a16="http://schemas.microsoft.com/office/drawing/2014/main" id="{F533EFA9-21F3-104C-900F-53EF26A8C59E}"/>
              </a:ext>
            </a:extLst>
          </p:cNvPr>
          <p:cNvSpPr txBox="1"/>
          <p:nvPr/>
        </p:nvSpPr>
        <p:spPr>
          <a:xfrm>
            <a:off x="859074" y="1950151"/>
            <a:ext cx="4424431" cy="646331"/>
          </a:xfrm>
          <a:prstGeom prst="rect">
            <a:avLst/>
          </a:prstGeom>
          <a:noFill/>
        </p:spPr>
        <p:txBody>
          <a:bodyPr wrap="square" rtlCol="0">
            <a:spAutoFit/>
          </a:bodyPr>
          <a:lstStyle/>
          <a:p>
            <a:pPr marL="285750" indent="-285750">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Managing complex and constantly changing inventories</a:t>
            </a:r>
          </a:p>
        </p:txBody>
      </p:sp>
      <p:sp>
        <p:nvSpPr>
          <p:cNvPr id="33" name="TextBox 32">
            <a:extLst>
              <a:ext uri="{FF2B5EF4-FFF2-40B4-BE49-F238E27FC236}">
                <a16:creationId xmlns:a16="http://schemas.microsoft.com/office/drawing/2014/main" id="{7CFA5C0A-9550-9740-94F3-90737D370785}"/>
              </a:ext>
            </a:extLst>
          </p:cNvPr>
          <p:cNvSpPr txBox="1"/>
          <p:nvPr/>
        </p:nvSpPr>
        <p:spPr>
          <a:xfrm>
            <a:off x="859074" y="3161840"/>
            <a:ext cx="5649302" cy="369332"/>
          </a:xfrm>
          <a:prstGeom prst="rect">
            <a:avLst/>
          </a:prstGeom>
          <a:noFill/>
        </p:spPr>
        <p:txBody>
          <a:bodyPr wrap="square" rtlCol="0">
            <a:spAutoFit/>
          </a:bodyPr>
          <a:lstStyle/>
          <a:p>
            <a:pPr marL="285750" indent="-285750">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Choosing shipping routes and strategy</a:t>
            </a:r>
          </a:p>
        </p:txBody>
      </p:sp>
      <p:sp>
        <p:nvSpPr>
          <p:cNvPr id="34" name="TextBox 33">
            <a:extLst>
              <a:ext uri="{FF2B5EF4-FFF2-40B4-BE49-F238E27FC236}">
                <a16:creationId xmlns:a16="http://schemas.microsoft.com/office/drawing/2014/main" id="{CE573667-53F3-AA41-B7AB-DF35BE74A8FA}"/>
              </a:ext>
            </a:extLst>
          </p:cNvPr>
          <p:cNvSpPr txBox="1"/>
          <p:nvPr/>
        </p:nvSpPr>
        <p:spPr>
          <a:xfrm>
            <a:off x="859074" y="4263715"/>
            <a:ext cx="5649302" cy="369332"/>
          </a:xfrm>
          <a:prstGeom prst="rect">
            <a:avLst/>
          </a:prstGeom>
          <a:noFill/>
        </p:spPr>
        <p:txBody>
          <a:bodyPr wrap="square" rtlCol="0">
            <a:spAutoFit/>
          </a:bodyPr>
          <a:lstStyle/>
          <a:p>
            <a:pPr marL="285750" indent="-285750">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Predicting future need for resources</a:t>
            </a:r>
          </a:p>
        </p:txBody>
      </p:sp>
      <p:pic>
        <p:nvPicPr>
          <p:cNvPr id="35" name="Picture 34">
            <a:extLst>
              <a:ext uri="{FF2B5EF4-FFF2-40B4-BE49-F238E27FC236}">
                <a16:creationId xmlns:a16="http://schemas.microsoft.com/office/drawing/2014/main" id="{7980EB0F-5790-BF4E-B2DD-FC43FE82739E}"/>
              </a:ext>
            </a:extLst>
          </p:cNvPr>
          <p:cNvPicPr>
            <a:picLocks noChangeAspect="1"/>
          </p:cNvPicPr>
          <p:nvPr/>
        </p:nvPicPr>
        <p:blipFill>
          <a:blip r:embed="rId2"/>
          <a:stretch>
            <a:fillRect/>
          </a:stretch>
        </p:blipFill>
        <p:spPr>
          <a:xfrm>
            <a:off x="6224436" y="3883507"/>
            <a:ext cx="4784489" cy="2357574"/>
          </a:xfrm>
          <a:prstGeom prst="rect">
            <a:avLst/>
          </a:prstGeom>
        </p:spPr>
      </p:pic>
      <p:sp>
        <p:nvSpPr>
          <p:cNvPr id="36" name="TextBox 35">
            <a:extLst>
              <a:ext uri="{FF2B5EF4-FFF2-40B4-BE49-F238E27FC236}">
                <a16:creationId xmlns:a16="http://schemas.microsoft.com/office/drawing/2014/main" id="{76C78880-AF6B-B44E-B3B9-4537018CF2C5}"/>
              </a:ext>
            </a:extLst>
          </p:cNvPr>
          <p:cNvSpPr txBox="1"/>
          <p:nvPr/>
        </p:nvSpPr>
        <p:spPr>
          <a:xfrm>
            <a:off x="1183075" y="4760009"/>
            <a:ext cx="3999806"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On-Time Delivery</a:t>
            </a:r>
          </a:p>
        </p:txBody>
      </p:sp>
      <p:grpSp>
        <p:nvGrpSpPr>
          <p:cNvPr id="37" name="Group 36">
            <a:extLst>
              <a:ext uri="{FF2B5EF4-FFF2-40B4-BE49-F238E27FC236}">
                <a16:creationId xmlns:a16="http://schemas.microsoft.com/office/drawing/2014/main" id="{E9C5FB85-A392-1E47-9DF7-7A1E9E143E8F}"/>
              </a:ext>
            </a:extLst>
          </p:cNvPr>
          <p:cNvGrpSpPr/>
          <p:nvPr/>
        </p:nvGrpSpPr>
        <p:grpSpPr>
          <a:xfrm>
            <a:off x="629767" y="4803887"/>
            <a:ext cx="393700" cy="370245"/>
            <a:chOff x="4953000" y="2273300"/>
            <a:chExt cx="469900" cy="482600"/>
          </a:xfrm>
        </p:grpSpPr>
        <p:sp>
          <p:nvSpPr>
            <p:cNvPr id="38" name="Oval 37">
              <a:extLst>
                <a:ext uri="{FF2B5EF4-FFF2-40B4-BE49-F238E27FC236}">
                  <a16:creationId xmlns:a16="http://schemas.microsoft.com/office/drawing/2014/main" id="{7E7B148D-87B7-8245-87F6-74285275347D}"/>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FC96818-0DB8-EC44-B417-B115D2A9F01B}"/>
                </a:ext>
              </a:extLst>
            </p:cNvPr>
            <p:cNvGrpSpPr/>
            <p:nvPr/>
          </p:nvGrpSpPr>
          <p:grpSpPr>
            <a:xfrm>
              <a:off x="5092700" y="2393950"/>
              <a:ext cx="190500" cy="241300"/>
              <a:chOff x="6096000" y="2273300"/>
              <a:chExt cx="190500" cy="241300"/>
            </a:xfrm>
          </p:grpSpPr>
          <p:cxnSp>
            <p:nvCxnSpPr>
              <p:cNvPr id="40" name="Straight Connector 39">
                <a:extLst>
                  <a:ext uri="{FF2B5EF4-FFF2-40B4-BE49-F238E27FC236}">
                    <a16:creationId xmlns:a16="http://schemas.microsoft.com/office/drawing/2014/main" id="{B38BD414-55C7-0E40-B6CC-67F46A613490}"/>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07618A-5F74-A24A-8C53-1AE4C3F39C76}"/>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971A0402-462D-EC49-8273-95E5BD6FBAEE}"/>
              </a:ext>
            </a:extLst>
          </p:cNvPr>
          <p:cNvSpPr txBox="1"/>
          <p:nvPr/>
        </p:nvSpPr>
        <p:spPr>
          <a:xfrm>
            <a:off x="953400" y="5351396"/>
            <a:ext cx="5649302" cy="646331"/>
          </a:xfrm>
          <a:prstGeom prst="rect">
            <a:avLst/>
          </a:prstGeom>
          <a:noFill/>
        </p:spPr>
        <p:txBody>
          <a:bodyPr wrap="square" rtlCol="0">
            <a:spAutoFit/>
          </a:bodyPr>
          <a:lstStyle/>
          <a:p>
            <a:pPr marL="285750" indent="-285750">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Lean management</a:t>
            </a:r>
          </a:p>
          <a:p>
            <a:pPr marL="285750" indent="-285750">
              <a:buFontTx/>
              <a:buChar char="-"/>
            </a:pPr>
            <a:r>
              <a:rPr lang="en-US" dirty="0">
                <a:latin typeface="Lato Light" panose="020F0502020204030203" pitchFamily="34" charset="0"/>
                <a:ea typeface="Lato Light" panose="020F0502020204030203" pitchFamily="34" charset="0"/>
                <a:cs typeface="Lato Light" panose="020F0502020204030203" pitchFamily="34" charset="0"/>
              </a:rPr>
              <a:t>Resource efficiency</a:t>
            </a:r>
          </a:p>
        </p:txBody>
      </p:sp>
      <p:sp>
        <p:nvSpPr>
          <p:cNvPr id="43" name="TextBox 42">
            <a:extLst>
              <a:ext uri="{FF2B5EF4-FFF2-40B4-BE49-F238E27FC236}">
                <a16:creationId xmlns:a16="http://schemas.microsoft.com/office/drawing/2014/main" id="{0C9FD14F-3D99-084A-854E-6525AD908AD8}"/>
              </a:ext>
            </a:extLst>
          </p:cNvPr>
          <p:cNvSpPr txBox="1"/>
          <p:nvPr/>
        </p:nvSpPr>
        <p:spPr>
          <a:xfrm>
            <a:off x="7009119" y="1440944"/>
            <a:ext cx="3999806"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Predictive Intelligence</a:t>
            </a:r>
          </a:p>
        </p:txBody>
      </p:sp>
      <p:grpSp>
        <p:nvGrpSpPr>
          <p:cNvPr id="44" name="Group 43">
            <a:extLst>
              <a:ext uri="{FF2B5EF4-FFF2-40B4-BE49-F238E27FC236}">
                <a16:creationId xmlns:a16="http://schemas.microsoft.com/office/drawing/2014/main" id="{1B4EBE4E-C77B-1942-BD13-53E428757C69}"/>
              </a:ext>
            </a:extLst>
          </p:cNvPr>
          <p:cNvGrpSpPr/>
          <p:nvPr/>
        </p:nvGrpSpPr>
        <p:grpSpPr>
          <a:xfrm>
            <a:off x="6455811" y="1484822"/>
            <a:ext cx="393700" cy="370245"/>
            <a:chOff x="4953000" y="2273300"/>
            <a:chExt cx="469900" cy="482600"/>
          </a:xfrm>
        </p:grpSpPr>
        <p:sp>
          <p:nvSpPr>
            <p:cNvPr id="45" name="Oval 44">
              <a:extLst>
                <a:ext uri="{FF2B5EF4-FFF2-40B4-BE49-F238E27FC236}">
                  <a16:creationId xmlns:a16="http://schemas.microsoft.com/office/drawing/2014/main" id="{40A82BCE-E654-B14A-B08E-DE021F647449}"/>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56A9C440-DD74-014A-96BB-1A0E069B9FC5}"/>
                </a:ext>
              </a:extLst>
            </p:cNvPr>
            <p:cNvGrpSpPr/>
            <p:nvPr/>
          </p:nvGrpSpPr>
          <p:grpSpPr>
            <a:xfrm>
              <a:off x="5092700" y="2393950"/>
              <a:ext cx="190500" cy="241300"/>
              <a:chOff x="6096000" y="2273300"/>
              <a:chExt cx="190500" cy="241300"/>
            </a:xfrm>
          </p:grpSpPr>
          <p:cxnSp>
            <p:nvCxnSpPr>
              <p:cNvPr id="47" name="Straight Connector 46">
                <a:extLst>
                  <a:ext uri="{FF2B5EF4-FFF2-40B4-BE49-F238E27FC236}">
                    <a16:creationId xmlns:a16="http://schemas.microsoft.com/office/drawing/2014/main" id="{04368824-1E45-0E48-BFD1-70304328CD95}"/>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2DD6172-B423-1046-B2C0-1BA7DEB4E180}"/>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9" name="TextBox 48">
            <a:extLst>
              <a:ext uri="{FF2B5EF4-FFF2-40B4-BE49-F238E27FC236}">
                <a16:creationId xmlns:a16="http://schemas.microsoft.com/office/drawing/2014/main" id="{1D0109A2-067B-5840-B15C-33D054826C80}"/>
              </a:ext>
            </a:extLst>
          </p:cNvPr>
          <p:cNvSpPr txBox="1"/>
          <p:nvPr/>
        </p:nvSpPr>
        <p:spPr>
          <a:xfrm>
            <a:off x="7009119" y="2972459"/>
            <a:ext cx="36596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Prescriptive Intelligence</a:t>
            </a:r>
          </a:p>
        </p:txBody>
      </p:sp>
      <p:grpSp>
        <p:nvGrpSpPr>
          <p:cNvPr id="51" name="Group 50">
            <a:extLst>
              <a:ext uri="{FF2B5EF4-FFF2-40B4-BE49-F238E27FC236}">
                <a16:creationId xmlns:a16="http://schemas.microsoft.com/office/drawing/2014/main" id="{83E0739F-140E-274F-B621-5DFDCC4FC350}"/>
              </a:ext>
            </a:extLst>
          </p:cNvPr>
          <p:cNvGrpSpPr/>
          <p:nvPr/>
        </p:nvGrpSpPr>
        <p:grpSpPr>
          <a:xfrm>
            <a:off x="6473740" y="3018170"/>
            <a:ext cx="393700" cy="370245"/>
            <a:chOff x="4953000" y="2273300"/>
            <a:chExt cx="469900" cy="482600"/>
          </a:xfrm>
        </p:grpSpPr>
        <p:sp>
          <p:nvSpPr>
            <p:cNvPr id="52" name="Oval 51">
              <a:extLst>
                <a:ext uri="{FF2B5EF4-FFF2-40B4-BE49-F238E27FC236}">
                  <a16:creationId xmlns:a16="http://schemas.microsoft.com/office/drawing/2014/main" id="{2FEE58F7-A495-FF48-A8BA-01A7BFD14256}"/>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C8426DA-5406-C74D-B0EC-EEA095F86C14}"/>
                </a:ext>
              </a:extLst>
            </p:cNvPr>
            <p:cNvGrpSpPr/>
            <p:nvPr/>
          </p:nvGrpSpPr>
          <p:grpSpPr>
            <a:xfrm>
              <a:off x="5092700" y="2393950"/>
              <a:ext cx="190500" cy="241300"/>
              <a:chOff x="6096000" y="2273300"/>
              <a:chExt cx="190500" cy="241300"/>
            </a:xfrm>
          </p:grpSpPr>
          <p:cxnSp>
            <p:nvCxnSpPr>
              <p:cNvPr id="54" name="Straight Connector 53">
                <a:extLst>
                  <a:ext uri="{FF2B5EF4-FFF2-40B4-BE49-F238E27FC236}">
                    <a16:creationId xmlns:a16="http://schemas.microsoft.com/office/drawing/2014/main" id="{13C2557A-CFBE-C849-A1D3-A85E13A25681}"/>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60BF3B-FCE5-8742-9630-ED50264EEC0A}"/>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1" name="Cross 60">
            <a:extLst>
              <a:ext uri="{FF2B5EF4-FFF2-40B4-BE49-F238E27FC236}">
                <a16:creationId xmlns:a16="http://schemas.microsoft.com/office/drawing/2014/main" id="{DC4929E2-EFF3-9F42-91DA-37982508C52B}"/>
              </a:ext>
            </a:extLst>
          </p:cNvPr>
          <p:cNvSpPr/>
          <p:nvPr/>
        </p:nvSpPr>
        <p:spPr>
          <a:xfrm>
            <a:off x="8141043" y="2235233"/>
            <a:ext cx="475637" cy="482054"/>
          </a:xfrm>
          <a:prstGeom prst="plus">
            <a:avLst>
              <a:gd name="adj" fmla="val 3848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82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877642A0-479A-43D5-B9E0-2E502C15B8B7}"/>
              </a:ext>
            </a:extLst>
          </p:cNvPr>
          <p:cNvPicPr>
            <a:picLocks noChangeAspect="1"/>
          </p:cNvPicPr>
          <p:nvPr/>
        </p:nvPicPr>
        <p:blipFill>
          <a:blip r:embed="rId2"/>
          <a:stretch>
            <a:fillRect/>
          </a:stretch>
        </p:blipFill>
        <p:spPr>
          <a:xfrm>
            <a:off x="3682984" y="2228859"/>
            <a:ext cx="5791199" cy="2195564"/>
          </a:xfrm>
          <a:prstGeom prst="rect">
            <a:avLst/>
          </a:prstGeom>
        </p:spPr>
      </p:pic>
      <p:sp>
        <p:nvSpPr>
          <p:cNvPr id="2" name="Slide Number Placeholder 1">
            <a:extLst>
              <a:ext uri="{FF2B5EF4-FFF2-40B4-BE49-F238E27FC236}">
                <a16:creationId xmlns:a16="http://schemas.microsoft.com/office/drawing/2014/main" id="{B30A2852-D2EA-4D0F-9AA6-557CF5DF0597}"/>
              </a:ext>
            </a:extLst>
          </p:cNvPr>
          <p:cNvSpPr>
            <a:spLocks noGrp="1"/>
          </p:cNvSpPr>
          <p:nvPr>
            <p:ph type="sldNum" sz="quarter" idx="12"/>
          </p:nvPr>
        </p:nvSpPr>
        <p:spPr>
          <a:xfrm>
            <a:off x="8610600" y="6356350"/>
            <a:ext cx="2743200" cy="365125"/>
          </a:xfrm>
        </p:spPr>
        <p:txBody>
          <a:bodyPr>
            <a:normAutofit/>
          </a:bodyPr>
          <a:lstStyle/>
          <a:p>
            <a:pPr>
              <a:spcAft>
                <a:spcPts val="600"/>
              </a:spcAft>
            </a:pPr>
            <a:fld id="{36F0FD31-BA37-4BA3-AEA3-BDA67D1D8D44}" type="slidenum">
              <a:rPr lang="en-US" smtClean="0"/>
              <a:pPr>
                <a:spcAft>
                  <a:spcPts val="600"/>
                </a:spcAft>
              </a:pPr>
              <a:t>19</a:t>
            </a:fld>
            <a:endParaRPr lang="en-US"/>
          </a:p>
        </p:txBody>
      </p:sp>
    </p:spTree>
    <p:extLst>
      <p:ext uri="{BB962C8B-B14F-4D97-AF65-F5344CB8AC3E}">
        <p14:creationId xmlns:p14="http://schemas.microsoft.com/office/powerpoint/2010/main" val="2854984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119D79-29DE-4663-A5DD-DFB4A0D35088}"/>
              </a:ext>
            </a:extLst>
          </p:cNvPr>
          <p:cNvPicPr>
            <a:picLocks noChangeAspect="1"/>
          </p:cNvPicPr>
          <p:nvPr/>
        </p:nvPicPr>
        <p:blipFill>
          <a:blip r:embed="rId3"/>
          <a:stretch>
            <a:fillRect/>
          </a:stretch>
        </p:blipFill>
        <p:spPr>
          <a:xfrm>
            <a:off x="26973" y="0"/>
            <a:ext cx="12138053" cy="6858000"/>
          </a:xfrm>
          <a:prstGeom prst="rect">
            <a:avLst/>
          </a:prstGeom>
        </p:spPr>
      </p:pic>
      <p:sp>
        <p:nvSpPr>
          <p:cNvPr id="5" name="Заголовок 4"/>
          <p:cNvSpPr>
            <a:spLocks noGrp="1"/>
          </p:cNvSpPr>
          <p:nvPr>
            <p:ph type="title"/>
          </p:nvPr>
        </p:nvSpPr>
        <p:spPr>
          <a:xfrm>
            <a:off x="943812" y="584805"/>
            <a:ext cx="10595763" cy="636534"/>
          </a:xfrm>
          <a:prstGeom prst="rect">
            <a:avLst/>
          </a:prstGeom>
        </p:spPr>
        <p:txBody>
          <a:bodyPr/>
          <a:lstStyle/>
          <a:p>
            <a:r>
              <a:rPr lang="en-US" dirty="0">
                <a:solidFill>
                  <a:schemeClr val="tx1"/>
                </a:solidFill>
                <a:latin typeface="Lato" panose="020F0502020204030203" pitchFamily="34" charset="0"/>
                <a:ea typeface="Lato" panose="020F0502020204030203" pitchFamily="34" charset="0"/>
                <a:cs typeface="Lato" panose="020F0502020204030203" pitchFamily="34" charset="0"/>
              </a:rPr>
              <a:t>Agenda</a:t>
            </a:r>
            <a:endParaRPr lang="ru-RU"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nvGrpSpPr>
          <p:cNvPr id="24" name="Группа 23"/>
          <p:cNvGrpSpPr/>
          <p:nvPr/>
        </p:nvGrpSpPr>
        <p:grpSpPr>
          <a:xfrm>
            <a:off x="4758430" y="1536540"/>
            <a:ext cx="2951943" cy="4571259"/>
            <a:chOff x="9312476" y="3690442"/>
            <a:chExt cx="5904654" cy="9143708"/>
          </a:xfrm>
        </p:grpSpPr>
        <p:grpSp>
          <p:nvGrpSpPr>
            <p:cNvPr id="33" name="Группа 32"/>
            <p:cNvGrpSpPr/>
            <p:nvPr/>
          </p:nvGrpSpPr>
          <p:grpSpPr>
            <a:xfrm>
              <a:off x="10969175" y="11347370"/>
              <a:ext cx="2591252" cy="1486780"/>
              <a:chOff x="10969175" y="11347370"/>
              <a:chExt cx="2591252" cy="1486780"/>
            </a:xfrm>
          </p:grpSpPr>
          <p:sp>
            <p:nvSpPr>
              <p:cNvPr id="37" name="Freeform 218"/>
              <p:cNvSpPr>
                <a:spLocks/>
              </p:cNvSpPr>
              <p:nvPr/>
            </p:nvSpPr>
            <p:spPr bwMode="auto">
              <a:xfrm>
                <a:off x="10969175" y="11347370"/>
                <a:ext cx="2591252" cy="382315"/>
              </a:xfrm>
              <a:custGeom>
                <a:avLst/>
                <a:gdLst>
                  <a:gd name="T0" fmla="*/ 829 w 829"/>
                  <a:gd name="T1" fmla="*/ 60 h 121"/>
                  <a:gd name="T2" fmla="*/ 768 w 829"/>
                  <a:gd name="T3" fmla="*/ 121 h 121"/>
                  <a:gd name="T4" fmla="*/ 60 w 829"/>
                  <a:gd name="T5" fmla="*/ 121 h 121"/>
                  <a:gd name="T6" fmla="*/ 0 w 829"/>
                  <a:gd name="T7" fmla="*/ 60 h 121"/>
                  <a:gd name="T8" fmla="*/ 0 w 829"/>
                  <a:gd name="T9" fmla="*/ 60 h 121"/>
                  <a:gd name="T10" fmla="*/ 60 w 829"/>
                  <a:gd name="T11" fmla="*/ 0 h 121"/>
                  <a:gd name="T12" fmla="*/ 768 w 829"/>
                  <a:gd name="T13" fmla="*/ 0 h 121"/>
                  <a:gd name="T14" fmla="*/ 829 w 829"/>
                  <a:gd name="T15" fmla="*/ 6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9" h="121">
                    <a:moveTo>
                      <a:pt x="829" y="60"/>
                    </a:moveTo>
                    <a:cubicBezTo>
                      <a:pt x="829" y="94"/>
                      <a:pt x="801" y="121"/>
                      <a:pt x="768" y="121"/>
                    </a:cubicBezTo>
                    <a:cubicBezTo>
                      <a:pt x="60" y="121"/>
                      <a:pt x="60" y="121"/>
                      <a:pt x="60" y="121"/>
                    </a:cubicBezTo>
                    <a:cubicBezTo>
                      <a:pt x="27" y="121"/>
                      <a:pt x="0" y="94"/>
                      <a:pt x="0" y="60"/>
                    </a:cubicBezTo>
                    <a:cubicBezTo>
                      <a:pt x="0" y="60"/>
                      <a:pt x="0" y="60"/>
                      <a:pt x="0" y="60"/>
                    </a:cubicBezTo>
                    <a:cubicBezTo>
                      <a:pt x="0" y="27"/>
                      <a:pt x="27" y="0"/>
                      <a:pt x="60" y="0"/>
                    </a:cubicBezTo>
                    <a:cubicBezTo>
                      <a:pt x="768" y="0"/>
                      <a:pt x="768" y="0"/>
                      <a:pt x="768" y="0"/>
                    </a:cubicBezTo>
                    <a:cubicBezTo>
                      <a:pt x="801" y="0"/>
                      <a:pt x="829" y="27"/>
                      <a:pt x="829" y="60"/>
                    </a:cubicBez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38" name="Freeform 219"/>
              <p:cNvSpPr>
                <a:spLocks/>
              </p:cNvSpPr>
              <p:nvPr/>
            </p:nvSpPr>
            <p:spPr bwMode="auto">
              <a:xfrm>
                <a:off x="10969175" y="11899603"/>
                <a:ext cx="2591252" cy="382315"/>
              </a:xfrm>
              <a:custGeom>
                <a:avLst/>
                <a:gdLst>
                  <a:gd name="T0" fmla="*/ 829 w 829"/>
                  <a:gd name="T1" fmla="*/ 61 h 121"/>
                  <a:gd name="T2" fmla="*/ 768 w 829"/>
                  <a:gd name="T3" fmla="*/ 121 h 121"/>
                  <a:gd name="T4" fmla="*/ 60 w 829"/>
                  <a:gd name="T5" fmla="*/ 121 h 121"/>
                  <a:gd name="T6" fmla="*/ 0 w 829"/>
                  <a:gd name="T7" fmla="*/ 61 h 121"/>
                  <a:gd name="T8" fmla="*/ 0 w 829"/>
                  <a:gd name="T9" fmla="*/ 61 h 121"/>
                  <a:gd name="T10" fmla="*/ 60 w 829"/>
                  <a:gd name="T11" fmla="*/ 0 h 121"/>
                  <a:gd name="T12" fmla="*/ 768 w 829"/>
                  <a:gd name="T13" fmla="*/ 0 h 121"/>
                  <a:gd name="T14" fmla="*/ 829 w 829"/>
                  <a:gd name="T15" fmla="*/ 6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9" h="121">
                    <a:moveTo>
                      <a:pt x="829" y="61"/>
                    </a:moveTo>
                    <a:cubicBezTo>
                      <a:pt x="829" y="94"/>
                      <a:pt x="801" y="121"/>
                      <a:pt x="768" y="121"/>
                    </a:cubicBezTo>
                    <a:cubicBezTo>
                      <a:pt x="60" y="121"/>
                      <a:pt x="60" y="121"/>
                      <a:pt x="60" y="121"/>
                    </a:cubicBezTo>
                    <a:cubicBezTo>
                      <a:pt x="27" y="121"/>
                      <a:pt x="0" y="94"/>
                      <a:pt x="0" y="61"/>
                    </a:cubicBezTo>
                    <a:cubicBezTo>
                      <a:pt x="0" y="61"/>
                      <a:pt x="0" y="61"/>
                      <a:pt x="0" y="61"/>
                    </a:cubicBezTo>
                    <a:cubicBezTo>
                      <a:pt x="0" y="27"/>
                      <a:pt x="27" y="0"/>
                      <a:pt x="60" y="0"/>
                    </a:cubicBezTo>
                    <a:cubicBezTo>
                      <a:pt x="768" y="0"/>
                      <a:pt x="768" y="0"/>
                      <a:pt x="768" y="0"/>
                    </a:cubicBezTo>
                    <a:cubicBezTo>
                      <a:pt x="801" y="0"/>
                      <a:pt x="829" y="27"/>
                      <a:pt x="829" y="61"/>
                    </a:cubicBez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39" name="Freeform 220"/>
              <p:cNvSpPr>
                <a:spLocks/>
              </p:cNvSpPr>
              <p:nvPr/>
            </p:nvSpPr>
            <p:spPr bwMode="auto">
              <a:xfrm>
                <a:off x="11383352" y="12451835"/>
                <a:ext cx="1762898" cy="382315"/>
              </a:xfrm>
              <a:custGeom>
                <a:avLst/>
                <a:gdLst>
                  <a:gd name="T0" fmla="*/ 563 w 563"/>
                  <a:gd name="T1" fmla="*/ 60 h 120"/>
                  <a:gd name="T2" fmla="*/ 502 w 563"/>
                  <a:gd name="T3" fmla="*/ 120 h 120"/>
                  <a:gd name="T4" fmla="*/ 60 w 563"/>
                  <a:gd name="T5" fmla="*/ 120 h 120"/>
                  <a:gd name="T6" fmla="*/ 0 w 563"/>
                  <a:gd name="T7" fmla="*/ 60 h 120"/>
                  <a:gd name="T8" fmla="*/ 0 w 563"/>
                  <a:gd name="T9" fmla="*/ 60 h 120"/>
                  <a:gd name="T10" fmla="*/ 60 w 563"/>
                  <a:gd name="T11" fmla="*/ 0 h 120"/>
                  <a:gd name="T12" fmla="*/ 502 w 563"/>
                  <a:gd name="T13" fmla="*/ 0 h 120"/>
                  <a:gd name="T14" fmla="*/ 563 w 563"/>
                  <a:gd name="T15" fmla="*/ 6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3" h="120">
                    <a:moveTo>
                      <a:pt x="563" y="60"/>
                    </a:moveTo>
                    <a:cubicBezTo>
                      <a:pt x="563" y="93"/>
                      <a:pt x="536" y="120"/>
                      <a:pt x="502" y="120"/>
                    </a:cubicBezTo>
                    <a:cubicBezTo>
                      <a:pt x="60" y="120"/>
                      <a:pt x="60" y="120"/>
                      <a:pt x="60" y="120"/>
                    </a:cubicBezTo>
                    <a:cubicBezTo>
                      <a:pt x="27" y="120"/>
                      <a:pt x="0" y="93"/>
                      <a:pt x="0" y="60"/>
                    </a:cubicBezTo>
                    <a:cubicBezTo>
                      <a:pt x="0" y="60"/>
                      <a:pt x="0" y="60"/>
                      <a:pt x="0" y="60"/>
                    </a:cubicBezTo>
                    <a:cubicBezTo>
                      <a:pt x="0" y="27"/>
                      <a:pt x="27" y="0"/>
                      <a:pt x="60" y="0"/>
                    </a:cubicBezTo>
                    <a:cubicBezTo>
                      <a:pt x="502" y="0"/>
                      <a:pt x="502" y="0"/>
                      <a:pt x="502" y="0"/>
                    </a:cubicBezTo>
                    <a:cubicBezTo>
                      <a:pt x="536" y="0"/>
                      <a:pt x="563" y="27"/>
                      <a:pt x="563" y="60"/>
                    </a:cubicBez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grpSp>
        <p:sp>
          <p:nvSpPr>
            <p:cNvPr id="34" name="Freeform 229"/>
            <p:cNvSpPr>
              <a:spLocks/>
            </p:cNvSpPr>
            <p:nvPr/>
          </p:nvSpPr>
          <p:spPr bwMode="auto">
            <a:xfrm>
              <a:off x="9386818" y="3690442"/>
              <a:ext cx="5755975" cy="2389474"/>
            </a:xfrm>
            <a:custGeom>
              <a:avLst/>
              <a:gdLst>
                <a:gd name="T0" fmla="*/ 36 w 1844"/>
                <a:gd name="T1" fmla="*/ 765 h 765"/>
                <a:gd name="T2" fmla="*/ 9 w 1844"/>
                <a:gd name="T3" fmla="*/ 752 h 765"/>
                <a:gd name="T4" fmla="*/ 3 w 1844"/>
                <a:gd name="T5" fmla="*/ 723 h 765"/>
                <a:gd name="T6" fmla="*/ 333 w 1844"/>
                <a:gd name="T7" fmla="*/ 206 h 765"/>
                <a:gd name="T8" fmla="*/ 922 w 1844"/>
                <a:gd name="T9" fmla="*/ 0 h 765"/>
                <a:gd name="T10" fmla="*/ 1511 w 1844"/>
                <a:gd name="T11" fmla="*/ 206 h 765"/>
                <a:gd name="T12" fmla="*/ 1842 w 1844"/>
                <a:gd name="T13" fmla="*/ 723 h 765"/>
                <a:gd name="T14" fmla="*/ 1835 w 1844"/>
                <a:gd name="T15" fmla="*/ 752 h 765"/>
                <a:gd name="T16" fmla="*/ 1809 w 1844"/>
                <a:gd name="T17" fmla="*/ 765 h 765"/>
                <a:gd name="T18" fmla="*/ 36 w 1844"/>
                <a:gd name="T19" fmla="*/ 76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4" h="765">
                  <a:moveTo>
                    <a:pt x="36" y="765"/>
                  </a:moveTo>
                  <a:cubicBezTo>
                    <a:pt x="25" y="765"/>
                    <a:pt x="15" y="760"/>
                    <a:pt x="9" y="752"/>
                  </a:cubicBezTo>
                  <a:cubicBezTo>
                    <a:pt x="2" y="744"/>
                    <a:pt x="0" y="733"/>
                    <a:pt x="3" y="723"/>
                  </a:cubicBezTo>
                  <a:cubicBezTo>
                    <a:pt x="52" y="520"/>
                    <a:pt x="169" y="337"/>
                    <a:pt x="333" y="206"/>
                  </a:cubicBezTo>
                  <a:cubicBezTo>
                    <a:pt x="502" y="71"/>
                    <a:pt x="706" y="0"/>
                    <a:pt x="922" y="0"/>
                  </a:cubicBezTo>
                  <a:cubicBezTo>
                    <a:pt x="1139" y="0"/>
                    <a:pt x="1343" y="71"/>
                    <a:pt x="1511" y="206"/>
                  </a:cubicBezTo>
                  <a:cubicBezTo>
                    <a:pt x="1675" y="337"/>
                    <a:pt x="1793" y="520"/>
                    <a:pt x="1842" y="723"/>
                  </a:cubicBezTo>
                  <a:cubicBezTo>
                    <a:pt x="1844" y="733"/>
                    <a:pt x="1842" y="744"/>
                    <a:pt x="1835" y="752"/>
                  </a:cubicBezTo>
                  <a:cubicBezTo>
                    <a:pt x="1829" y="760"/>
                    <a:pt x="1819" y="765"/>
                    <a:pt x="1809" y="765"/>
                  </a:cubicBezTo>
                  <a:lnTo>
                    <a:pt x="36" y="765"/>
                  </a:ln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ru-RU" sz="900"/>
            </a:p>
          </p:txBody>
        </p:sp>
        <p:sp>
          <p:nvSpPr>
            <p:cNvPr id="35" name="Freeform 230"/>
            <p:cNvSpPr>
              <a:spLocks/>
            </p:cNvSpPr>
            <p:nvPr/>
          </p:nvSpPr>
          <p:spPr bwMode="auto">
            <a:xfrm>
              <a:off x="10162064" y="8671165"/>
              <a:ext cx="4205470" cy="2431955"/>
            </a:xfrm>
            <a:custGeom>
              <a:avLst/>
              <a:gdLst>
                <a:gd name="T0" fmla="*/ 363 w 1349"/>
                <a:gd name="T1" fmla="*/ 780 h 780"/>
                <a:gd name="T2" fmla="*/ 306 w 1349"/>
                <a:gd name="T3" fmla="*/ 723 h 780"/>
                <a:gd name="T4" fmla="*/ 306 w 1349"/>
                <a:gd name="T5" fmla="*/ 613 h 780"/>
                <a:gd name="T6" fmla="*/ 6 w 1349"/>
                <a:gd name="T7" fmla="*/ 52 h 780"/>
                <a:gd name="T8" fmla="*/ 6 w 1349"/>
                <a:gd name="T9" fmla="*/ 18 h 780"/>
                <a:gd name="T10" fmla="*/ 35 w 1349"/>
                <a:gd name="T11" fmla="*/ 0 h 780"/>
                <a:gd name="T12" fmla="*/ 1313 w 1349"/>
                <a:gd name="T13" fmla="*/ 0 h 780"/>
                <a:gd name="T14" fmla="*/ 1343 w 1349"/>
                <a:gd name="T15" fmla="*/ 18 h 780"/>
                <a:gd name="T16" fmla="*/ 1342 w 1349"/>
                <a:gd name="T17" fmla="*/ 52 h 780"/>
                <a:gd name="T18" fmla="*/ 1043 w 1349"/>
                <a:gd name="T19" fmla="*/ 613 h 780"/>
                <a:gd name="T20" fmla="*/ 1043 w 1349"/>
                <a:gd name="T21" fmla="*/ 723 h 780"/>
                <a:gd name="T22" fmla="*/ 986 w 1349"/>
                <a:gd name="T23" fmla="*/ 780 h 780"/>
                <a:gd name="T24" fmla="*/ 363 w 1349"/>
                <a:gd name="T25"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9" h="780">
                  <a:moveTo>
                    <a:pt x="363" y="780"/>
                  </a:moveTo>
                  <a:cubicBezTo>
                    <a:pt x="331" y="780"/>
                    <a:pt x="306" y="755"/>
                    <a:pt x="306" y="723"/>
                  </a:cubicBezTo>
                  <a:cubicBezTo>
                    <a:pt x="306" y="613"/>
                    <a:pt x="306" y="613"/>
                    <a:pt x="306" y="613"/>
                  </a:cubicBezTo>
                  <a:cubicBezTo>
                    <a:pt x="306" y="517"/>
                    <a:pt x="188" y="342"/>
                    <a:pt x="6" y="52"/>
                  </a:cubicBezTo>
                  <a:cubicBezTo>
                    <a:pt x="0" y="42"/>
                    <a:pt x="0" y="29"/>
                    <a:pt x="6" y="18"/>
                  </a:cubicBezTo>
                  <a:cubicBezTo>
                    <a:pt x="12" y="7"/>
                    <a:pt x="23" y="0"/>
                    <a:pt x="35" y="0"/>
                  </a:cubicBezTo>
                  <a:cubicBezTo>
                    <a:pt x="1313" y="0"/>
                    <a:pt x="1313" y="0"/>
                    <a:pt x="1313" y="0"/>
                  </a:cubicBezTo>
                  <a:cubicBezTo>
                    <a:pt x="1325" y="0"/>
                    <a:pt x="1337" y="7"/>
                    <a:pt x="1343" y="18"/>
                  </a:cubicBezTo>
                  <a:cubicBezTo>
                    <a:pt x="1349" y="29"/>
                    <a:pt x="1348" y="42"/>
                    <a:pt x="1342" y="52"/>
                  </a:cubicBezTo>
                  <a:cubicBezTo>
                    <a:pt x="1161" y="342"/>
                    <a:pt x="1043" y="517"/>
                    <a:pt x="1043" y="613"/>
                  </a:cubicBezTo>
                  <a:cubicBezTo>
                    <a:pt x="1043" y="723"/>
                    <a:pt x="1043" y="723"/>
                    <a:pt x="1043" y="723"/>
                  </a:cubicBezTo>
                  <a:cubicBezTo>
                    <a:pt x="1043" y="755"/>
                    <a:pt x="1017" y="780"/>
                    <a:pt x="986" y="780"/>
                  </a:cubicBezTo>
                  <a:lnTo>
                    <a:pt x="363" y="780"/>
                  </a:lnTo>
                  <a:close/>
                </a:path>
              </a:pathLst>
            </a:custGeom>
            <a:solidFill>
              <a:schemeClr val="accent4"/>
            </a:solidFill>
            <a:ln>
              <a:noFill/>
            </a:ln>
          </p:spPr>
          <p:txBody>
            <a:bodyPr vert="horz" wrap="square" lIns="45714" tIns="22857" rIns="45714" bIns="22857" numCol="1" anchor="t" anchorCtr="0" compatLnSpc="1">
              <a:prstTxWarp prst="textNoShape">
                <a:avLst/>
              </a:prstTxWarp>
            </a:bodyPr>
            <a:lstStyle/>
            <a:p>
              <a:endParaRPr lang="ru-RU" sz="900"/>
            </a:p>
          </p:txBody>
        </p:sp>
        <p:sp>
          <p:nvSpPr>
            <p:cNvPr id="36" name="Freeform 231"/>
            <p:cNvSpPr>
              <a:spLocks/>
            </p:cNvSpPr>
            <p:nvPr/>
          </p:nvSpPr>
          <p:spPr bwMode="auto">
            <a:xfrm>
              <a:off x="9312476" y="6217972"/>
              <a:ext cx="5904654" cy="2304513"/>
            </a:xfrm>
            <a:custGeom>
              <a:avLst/>
              <a:gdLst>
                <a:gd name="T0" fmla="*/ 232 w 1892"/>
                <a:gd name="T1" fmla="*/ 737 h 737"/>
                <a:gd name="T2" fmla="*/ 204 w 1892"/>
                <a:gd name="T3" fmla="*/ 723 h 737"/>
                <a:gd name="T4" fmla="*/ 199 w 1892"/>
                <a:gd name="T5" fmla="*/ 715 h 737"/>
                <a:gd name="T6" fmla="*/ 161 w 1892"/>
                <a:gd name="T7" fmla="*/ 662 h 737"/>
                <a:gd name="T8" fmla="*/ 160 w 1892"/>
                <a:gd name="T9" fmla="*/ 661 h 737"/>
                <a:gd name="T10" fmla="*/ 89 w 1892"/>
                <a:gd name="T11" fmla="*/ 536 h 737"/>
                <a:gd name="T12" fmla="*/ 0 w 1892"/>
                <a:gd name="T13" fmla="*/ 135 h 737"/>
                <a:gd name="T14" fmla="*/ 6 w 1892"/>
                <a:gd name="T15" fmla="*/ 30 h 737"/>
                <a:gd name="T16" fmla="*/ 40 w 1892"/>
                <a:gd name="T17" fmla="*/ 0 h 737"/>
                <a:gd name="T18" fmla="*/ 1853 w 1892"/>
                <a:gd name="T19" fmla="*/ 0 h 737"/>
                <a:gd name="T20" fmla="*/ 1886 w 1892"/>
                <a:gd name="T21" fmla="*/ 30 h 737"/>
                <a:gd name="T22" fmla="*/ 1892 w 1892"/>
                <a:gd name="T23" fmla="*/ 135 h 737"/>
                <a:gd name="T24" fmla="*/ 1803 w 1892"/>
                <a:gd name="T25" fmla="*/ 536 h 737"/>
                <a:gd name="T26" fmla="*/ 1732 w 1892"/>
                <a:gd name="T27" fmla="*/ 661 h 737"/>
                <a:gd name="T28" fmla="*/ 1732 w 1892"/>
                <a:gd name="T29" fmla="*/ 662 h 737"/>
                <a:gd name="T30" fmla="*/ 1694 w 1892"/>
                <a:gd name="T31" fmla="*/ 715 h 737"/>
                <a:gd name="T32" fmla="*/ 1688 w 1892"/>
                <a:gd name="T33" fmla="*/ 723 h 737"/>
                <a:gd name="T34" fmla="*/ 1660 w 1892"/>
                <a:gd name="T35" fmla="*/ 737 h 737"/>
                <a:gd name="T36" fmla="*/ 232 w 1892"/>
                <a:gd name="T37"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92" h="737">
                  <a:moveTo>
                    <a:pt x="232" y="737"/>
                  </a:moveTo>
                  <a:cubicBezTo>
                    <a:pt x="221" y="737"/>
                    <a:pt x="211" y="732"/>
                    <a:pt x="204" y="723"/>
                  </a:cubicBezTo>
                  <a:cubicBezTo>
                    <a:pt x="199" y="715"/>
                    <a:pt x="199" y="715"/>
                    <a:pt x="199" y="715"/>
                  </a:cubicBezTo>
                  <a:cubicBezTo>
                    <a:pt x="185" y="698"/>
                    <a:pt x="173" y="680"/>
                    <a:pt x="161" y="662"/>
                  </a:cubicBezTo>
                  <a:cubicBezTo>
                    <a:pt x="161" y="662"/>
                    <a:pt x="160" y="661"/>
                    <a:pt x="160" y="661"/>
                  </a:cubicBezTo>
                  <a:cubicBezTo>
                    <a:pt x="133" y="621"/>
                    <a:pt x="109" y="579"/>
                    <a:pt x="89" y="536"/>
                  </a:cubicBezTo>
                  <a:cubicBezTo>
                    <a:pt x="30" y="410"/>
                    <a:pt x="0" y="275"/>
                    <a:pt x="0" y="135"/>
                  </a:cubicBezTo>
                  <a:cubicBezTo>
                    <a:pt x="0" y="100"/>
                    <a:pt x="2" y="65"/>
                    <a:pt x="6" y="30"/>
                  </a:cubicBezTo>
                  <a:cubicBezTo>
                    <a:pt x="8" y="13"/>
                    <a:pt x="22" y="0"/>
                    <a:pt x="40" y="0"/>
                  </a:cubicBezTo>
                  <a:cubicBezTo>
                    <a:pt x="1853" y="0"/>
                    <a:pt x="1853" y="0"/>
                    <a:pt x="1853" y="0"/>
                  </a:cubicBezTo>
                  <a:cubicBezTo>
                    <a:pt x="1870" y="0"/>
                    <a:pt x="1885" y="13"/>
                    <a:pt x="1886" y="30"/>
                  </a:cubicBezTo>
                  <a:cubicBezTo>
                    <a:pt x="1890" y="65"/>
                    <a:pt x="1892" y="100"/>
                    <a:pt x="1892" y="135"/>
                  </a:cubicBezTo>
                  <a:cubicBezTo>
                    <a:pt x="1892" y="275"/>
                    <a:pt x="1862" y="410"/>
                    <a:pt x="1803" y="536"/>
                  </a:cubicBezTo>
                  <a:cubicBezTo>
                    <a:pt x="1783" y="579"/>
                    <a:pt x="1759" y="621"/>
                    <a:pt x="1732" y="661"/>
                  </a:cubicBezTo>
                  <a:cubicBezTo>
                    <a:pt x="1732" y="661"/>
                    <a:pt x="1732" y="662"/>
                    <a:pt x="1732" y="662"/>
                  </a:cubicBezTo>
                  <a:cubicBezTo>
                    <a:pt x="1720" y="680"/>
                    <a:pt x="1707" y="698"/>
                    <a:pt x="1694" y="715"/>
                  </a:cubicBezTo>
                  <a:cubicBezTo>
                    <a:pt x="1688" y="723"/>
                    <a:pt x="1688" y="723"/>
                    <a:pt x="1688" y="723"/>
                  </a:cubicBezTo>
                  <a:cubicBezTo>
                    <a:pt x="1682" y="732"/>
                    <a:pt x="1671" y="737"/>
                    <a:pt x="1660" y="737"/>
                  </a:cubicBezTo>
                  <a:lnTo>
                    <a:pt x="232" y="737"/>
                  </a:lnTo>
                  <a:close/>
                </a:path>
              </a:pathLst>
            </a:custGeom>
            <a:solidFill>
              <a:schemeClr val="accent3"/>
            </a:solidFill>
            <a:ln>
              <a:noFill/>
            </a:ln>
          </p:spPr>
          <p:txBody>
            <a:bodyPr vert="horz" wrap="square" lIns="45714" tIns="22857" rIns="45714" bIns="22857" numCol="1" anchor="t" anchorCtr="0" compatLnSpc="1">
              <a:prstTxWarp prst="textNoShape">
                <a:avLst/>
              </a:prstTxWarp>
            </a:bodyPr>
            <a:lstStyle/>
            <a:p>
              <a:endParaRPr lang="ru-RU" sz="900"/>
            </a:p>
          </p:txBody>
        </p:sp>
      </p:grpSp>
      <p:grpSp>
        <p:nvGrpSpPr>
          <p:cNvPr id="30" name="Группа 29"/>
          <p:cNvGrpSpPr/>
          <p:nvPr/>
        </p:nvGrpSpPr>
        <p:grpSpPr>
          <a:xfrm>
            <a:off x="1456371" y="1517537"/>
            <a:ext cx="2611175" cy="980641"/>
            <a:chOff x="18409740" y="2835649"/>
            <a:chExt cx="4748210" cy="1961537"/>
          </a:xfrm>
        </p:grpSpPr>
        <p:sp>
          <p:nvSpPr>
            <p:cNvPr id="31" name="Текст 2"/>
            <p:cNvSpPr txBox="1">
              <a:spLocks/>
            </p:cNvSpPr>
            <p:nvPr/>
          </p:nvSpPr>
          <p:spPr>
            <a:xfrm>
              <a:off x="19507125" y="2835649"/>
              <a:ext cx="3650825" cy="196153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50000"/>
                </a:lnSpc>
                <a:buNone/>
              </a:pPr>
              <a:r>
                <a:rPr lang="en-US" sz="1600" b="1" dirty="0">
                  <a:solidFill>
                    <a:schemeClr val="tx1"/>
                  </a:solidFill>
                  <a:latin typeface="Lato" panose="020F0502020204030203" pitchFamily="34" charset="0"/>
                  <a:ea typeface="Lato" panose="020F0502020204030203" pitchFamily="34" charset="0"/>
                  <a:cs typeface="Lato" panose="020F0502020204030203" pitchFamily="34" charset="0"/>
                </a:rPr>
                <a:t>Background</a:t>
              </a:r>
            </a:p>
          </p:txBody>
        </p:sp>
        <p:sp>
          <p:nvSpPr>
            <p:cNvPr id="32" name="Скругленный прямоугольник 31"/>
            <p:cNvSpPr/>
            <p:nvPr/>
          </p:nvSpPr>
          <p:spPr>
            <a:xfrm>
              <a:off x="18409740" y="3067287"/>
              <a:ext cx="700723" cy="770795"/>
            </a:xfrm>
            <a:prstGeom prst="roundRect">
              <a:avLst>
                <a:gd name="adj" fmla="val 114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1</a:t>
              </a:r>
              <a:endParaRPr lang="ru-RU"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grpSp>
        <p:nvGrpSpPr>
          <p:cNvPr id="40" name="Группа 39"/>
          <p:cNvGrpSpPr/>
          <p:nvPr/>
        </p:nvGrpSpPr>
        <p:grpSpPr>
          <a:xfrm>
            <a:off x="1456371" y="2964916"/>
            <a:ext cx="2626830" cy="980641"/>
            <a:chOff x="18409740" y="2835649"/>
            <a:chExt cx="4776676" cy="1961537"/>
          </a:xfrm>
        </p:grpSpPr>
        <p:sp>
          <p:nvSpPr>
            <p:cNvPr id="41" name="Текст 2"/>
            <p:cNvSpPr txBox="1">
              <a:spLocks/>
            </p:cNvSpPr>
            <p:nvPr/>
          </p:nvSpPr>
          <p:spPr>
            <a:xfrm>
              <a:off x="19507115" y="2835649"/>
              <a:ext cx="3679301" cy="196153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50000"/>
                </a:lnSpc>
                <a:buNone/>
              </a:pPr>
              <a:r>
                <a:rPr lang="en-US" sz="1600" b="1" dirty="0">
                  <a:solidFill>
                    <a:schemeClr val="tx1"/>
                  </a:solidFill>
                  <a:latin typeface="Lato" panose="020F0502020204030203" pitchFamily="34" charset="0"/>
                  <a:ea typeface="Lato" panose="020F0502020204030203" pitchFamily="34" charset="0"/>
                  <a:cs typeface="Lato" panose="020F0502020204030203" pitchFamily="34" charset="0"/>
                </a:rPr>
                <a:t>Why should organizations adopt SDG´s?</a:t>
              </a:r>
            </a:p>
          </p:txBody>
        </p:sp>
        <p:sp>
          <p:nvSpPr>
            <p:cNvPr id="42" name="Скругленный прямоугольник 41"/>
            <p:cNvSpPr/>
            <p:nvPr/>
          </p:nvSpPr>
          <p:spPr>
            <a:xfrm>
              <a:off x="18409740" y="3067287"/>
              <a:ext cx="700723" cy="770795"/>
            </a:xfrm>
            <a:prstGeom prst="roundRect">
              <a:avLst>
                <a:gd name="adj" fmla="val 114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2</a:t>
              </a:r>
              <a:endParaRPr lang="ru-RU"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grpSp>
        <p:nvGrpSpPr>
          <p:cNvPr id="43" name="Группа 42"/>
          <p:cNvGrpSpPr/>
          <p:nvPr/>
        </p:nvGrpSpPr>
        <p:grpSpPr>
          <a:xfrm>
            <a:off x="1456371" y="4509127"/>
            <a:ext cx="3206604" cy="980641"/>
            <a:chOff x="18409740" y="2835649"/>
            <a:chExt cx="4983831" cy="1961537"/>
          </a:xfrm>
        </p:grpSpPr>
        <p:sp>
          <p:nvSpPr>
            <p:cNvPr id="44" name="Текст 2"/>
            <p:cNvSpPr txBox="1">
              <a:spLocks/>
            </p:cNvSpPr>
            <p:nvPr/>
          </p:nvSpPr>
          <p:spPr>
            <a:xfrm>
              <a:off x="19507115" y="2835649"/>
              <a:ext cx="3886456" cy="196153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50000"/>
                </a:lnSpc>
                <a:buNone/>
              </a:pPr>
              <a:r>
                <a:rPr lang="en-US" sz="1600" b="1" dirty="0">
                  <a:solidFill>
                    <a:schemeClr val="tx1"/>
                  </a:solidFill>
                  <a:latin typeface="Lato" panose="020F0502020204030203" pitchFamily="34" charset="0"/>
                  <a:ea typeface="Lato" panose="020F0502020204030203" pitchFamily="34" charset="0"/>
                  <a:cs typeface="Lato" panose="020F0502020204030203" pitchFamily="34" charset="0"/>
                </a:rPr>
                <a:t>Positive and Negative Impact of AI</a:t>
              </a:r>
            </a:p>
          </p:txBody>
        </p:sp>
        <p:sp>
          <p:nvSpPr>
            <p:cNvPr id="45" name="Скругленный прямоугольник 44"/>
            <p:cNvSpPr/>
            <p:nvPr/>
          </p:nvSpPr>
          <p:spPr>
            <a:xfrm>
              <a:off x="18409740" y="3067287"/>
              <a:ext cx="700723" cy="770795"/>
            </a:xfrm>
            <a:prstGeom prst="roundRect">
              <a:avLst>
                <a:gd name="adj" fmla="val 1148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3</a:t>
              </a:r>
              <a:endParaRPr lang="ru-RU"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grpSp>
        <p:nvGrpSpPr>
          <p:cNvPr id="46" name="Группа 45"/>
          <p:cNvGrpSpPr/>
          <p:nvPr/>
        </p:nvGrpSpPr>
        <p:grpSpPr>
          <a:xfrm>
            <a:off x="8162971" y="1526139"/>
            <a:ext cx="2740749" cy="980641"/>
            <a:chOff x="18409740" y="2835649"/>
            <a:chExt cx="4983829" cy="1961537"/>
          </a:xfrm>
        </p:grpSpPr>
        <p:sp>
          <p:nvSpPr>
            <p:cNvPr id="47" name="Текст 2"/>
            <p:cNvSpPr txBox="1">
              <a:spLocks/>
            </p:cNvSpPr>
            <p:nvPr/>
          </p:nvSpPr>
          <p:spPr>
            <a:xfrm>
              <a:off x="19507114" y="2835649"/>
              <a:ext cx="3886455" cy="196153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50000"/>
                </a:lnSpc>
                <a:buNone/>
              </a:pPr>
              <a:r>
                <a:rPr lang="en-US" sz="1600" b="1" dirty="0">
                  <a:solidFill>
                    <a:schemeClr val="tx1"/>
                  </a:solidFill>
                  <a:latin typeface="Lato" panose="020F0502020204030203" pitchFamily="34" charset="0"/>
                  <a:ea typeface="Lato" panose="020F0502020204030203" pitchFamily="34" charset="0"/>
                  <a:cs typeface="Lato" panose="020F0502020204030203" pitchFamily="34" charset="0"/>
                </a:rPr>
                <a:t>Responsible Enterprise</a:t>
              </a:r>
            </a:p>
          </p:txBody>
        </p:sp>
        <p:sp>
          <p:nvSpPr>
            <p:cNvPr id="49" name="Скругленный прямоугольник 48"/>
            <p:cNvSpPr/>
            <p:nvPr/>
          </p:nvSpPr>
          <p:spPr>
            <a:xfrm>
              <a:off x="18409740" y="3067287"/>
              <a:ext cx="700723" cy="770795"/>
            </a:xfrm>
            <a:prstGeom prst="roundRect">
              <a:avLst>
                <a:gd name="adj" fmla="val 11480"/>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4</a:t>
              </a:r>
              <a:endParaRPr lang="ru-RU"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grpSp>
        <p:nvGrpSpPr>
          <p:cNvPr id="29" name="Группа 29">
            <a:extLst>
              <a:ext uri="{FF2B5EF4-FFF2-40B4-BE49-F238E27FC236}">
                <a16:creationId xmlns:a16="http://schemas.microsoft.com/office/drawing/2014/main" id="{ACAFDA71-C096-F647-AEC7-2FB6311D2F52}"/>
              </a:ext>
            </a:extLst>
          </p:cNvPr>
          <p:cNvGrpSpPr/>
          <p:nvPr/>
        </p:nvGrpSpPr>
        <p:grpSpPr>
          <a:xfrm>
            <a:off x="8124454" y="3011825"/>
            <a:ext cx="2611175" cy="980641"/>
            <a:chOff x="18409740" y="2835649"/>
            <a:chExt cx="4748210" cy="1961537"/>
          </a:xfrm>
        </p:grpSpPr>
        <p:sp>
          <p:nvSpPr>
            <p:cNvPr id="50" name="Текст 2">
              <a:extLst>
                <a:ext uri="{FF2B5EF4-FFF2-40B4-BE49-F238E27FC236}">
                  <a16:creationId xmlns:a16="http://schemas.microsoft.com/office/drawing/2014/main" id="{0C5E827E-52F9-4E4A-ABA5-1C03B1F82ABC}"/>
                </a:ext>
              </a:extLst>
            </p:cNvPr>
            <p:cNvSpPr txBox="1">
              <a:spLocks/>
            </p:cNvSpPr>
            <p:nvPr/>
          </p:nvSpPr>
          <p:spPr>
            <a:xfrm>
              <a:off x="19507125" y="2835649"/>
              <a:ext cx="3650825" cy="196153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50000"/>
                </a:lnSpc>
                <a:buNone/>
              </a:pPr>
              <a:r>
                <a:rPr lang="en-US" sz="1600" b="1" dirty="0">
                  <a:solidFill>
                    <a:schemeClr val="tx1"/>
                  </a:solidFill>
                  <a:latin typeface="Lato" panose="020F0502020204030203" pitchFamily="34" charset="0"/>
                  <a:ea typeface="Lato" panose="020F0502020204030203" pitchFamily="34" charset="0"/>
                  <a:cs typeface="Lato" panose="020F0502020204030203" pitchFamily="34" charset="0"/>
                </a:rPr>
                <a:t>Main Use Cases of AI in Consumption and Manufacturing</a:t>
              </a:r>
            </a:p>
            <a:p>
              <a:pPr marL="0" indent="0">
                <a:lnSpc>
                  <a:spcPct val="150000"/>
                </a:lnSpc>
                <a:buNone/>
              </a:pP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 </a:t>
              </a:r>
              <a:endParaRPr lang="ru-RU"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51" name="Скругленный прямоугольник 31">
              <a:extLst>
                <a:ext uri="{FF2B5EF4-FFF2-40B4-BE49-F238E27FC236}">
                  <a16:creationId xmlns:a16="http://schemas.microsoft.com/office/drawing/2014/main" id="{9F51AAB4-5A8D-334D-812E-E999DA5039A5}"/>
                </a:ext>
              </a:extLst>
            </p:cNvPr>
            <p:cNvSpPr/>
            <p:nvPr/>
          </p:nvSpPr>
          <p:spPr>
            <a:xfrm>
              <a:off x="18409740" y="3067287"/>
              <a:ext cx="700723" cy="770795"/>
            </a:xfrm>
            <a:prstGeom prst="roundRect">
              <a:avLst>
                <a:gd name="adj" fmla="val 114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5</a:t>
              </a:r>
              <a:endParaRPr lang="ru-RU"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grpSp>
        <p:nvGrpSpPr>
          <p:cNvPr id="52" name="Группа 29">
            <a:extLst>
              <a:ext uri="{FF2B5EF4-FFF2-40B4-BE49-F238E27FC236}">
                <a16:creationId xmlns:a16="http://schemas.microsoft.com/office/drawing/2014/main" id="{133B2466-9EF1-D845-A168-3AA25BC8BABE}"/>
              </a:ext>
            </a:extLst>
          </p:cNvPr>
          <p:cNvGrpSpPr/>
          <p:nvPr/>
        </p:nvGrpSpPr>
        <p:grpSpPr>
          <a:xfrm>
            <a:off x="8124454" y="4519957"/>
            <a:ext cx="3019268" cy="980641"/>
            <a:chOff x="18409740" y="2835649"/>
            <a:chExt cx="4983830" cy="1961537"/>
          </a:xfrm>
        </p:grpSpPr>
        <p:sp>
          <p:nvSpPr>
            <p:cNvPr id="53" name="Текст 2">
              <a:extLst>
                <a:ext uri="{FF2B5EF4-FFF2-40B4-BE49-F238E27FC236}">
                  <a16:creationId xmlns:a16="http://schemas.microsoft.com/office/drawing/2014/main" id="{BF3946F3-8679-D047-B09A-EE7FA39C79F4}"/>
                </a:ext>
              </a:extLst>
            </p:cNvPr>
            <p:cNvSpPr txBox="1">
              <a:spLocks/>
            </p:cNvSpPr>
            <p:nvPr/>
          </p:nvSpPr>
          <p:spPr>
            <a:xfrm>
              <a:off x="19507124" y="2835649"/>
              <a:ext cx="3886446" cy="1961537"/>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nSpc>
                  <a:spcPct val="150000"/>
                </a:lnSpc>
                <a:buNone/>
              </a:pPr>
              <a:r>
                <a:rPr lang="en-US" sz="1600" b="1" dirty="0">
                  <a:solidFill>
                    <a:schemeClr val="tx1"/>
                  </a:solidFill>
                  <a:latin typeface="Lato" panose="020F0502020204030203" pitchFamily="34" charset="0"/>
                  <a:ea typeface="Lato" panose="020F0502020204030203" pitchFamily="34" charset="0"/>
                  <a:cs typeface="Lato" panose="020F0502020204030203" pitchFamily="34" charset="0"/>
                </a:rPr>
                <a:t>O9 Solutions Case Study</a:t>
              </a:r>
            </a:p>
          </p:txBody>
        </p:sp>
        <p:sp>
          <p:nvSpPr>
            <p:cNvPr id="54" name="Скругленный прямоугольник 31">
              <a:extLst>
                <a:ext uri="{FF2B5EF4-FFF2-40B4-BE49-F238E27FC236}">
                  <a16:creationId xmlns:a16="http://schemas.microsoft.com/office/drawing/2014/main" id="{870ECFE8-1167-E24E-8172-4734F64E098D}"/>
                </a:ext>
              </a:extLst>
            </p:cNvPr>
            <p:cNvSpPr/>
            <p:nvPr/>
          </p:nvSpPr>
          <p:spPr>
            <a:xfrm>
              <a:off x="18409740" y="3067287"/>
              <a:ext cx="700723" cy="770795"/>
            </a:xfrm>
            <a:prstGeom prst="roundRect">
              <a:avLst>
                <a:gd name="adj" fmla="val 114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6</a:t>
              </a:r>
              <a:endParaRPr lang="ru-RU"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pic>
        <p:nvPicPr>
          <p:cNvPr id="3" name="Picture 2">
            <a:extLst>
              <a:ext uri="{FF2B5EF4-FFF2-40B4-BE49-F238E27FC236}">
                <a16:creationId xmlns:a16="http://schemas.microsoft.com/office/drawing/2014/main" id="{72C84EC9-91F8-4B8E-BAE0-4B6D4128022C}"/>
              </a:ext>
            </a:extLst>
          </p:cNvPr>
          <p:cNvPicPr>
            <a:picLocks noChangeAspect="1"/>
          </p:cNvPicPr>
          <p:nvPr/>
        </p:nvPicPr>
        <p:blipFill>
          <a:blip r:embed="rId4"/>
          <a:stretch>
            <a:fillRect/>
          </a:stretch>
        </p:blipFill>
        <p:spPr>
          <a:xfrm>
            <a:off x="5182485" y="2805234"/>
            <a:ext cx="2137272" cy="1085358"/>
          </a:xfrm>
          <a:prstGeom prst="rect">
            <a:avLst/>
          </a:prstGeom>
          <a:effectLst>
            <a:outerShdw blurRad="50800" dist="50800" dir="5400000" algn="ctr" rotWithShape="0">
              <a:srgbClr val="000000"/>
            </a:outerShdw>
            <a:softEdge rad="88900"/>
          </a:effectLst>
        </p:spPr>
      </p:pic>
    </p:spTree>
    <p:extLst>
      <p:ext uri="{BB962C8B-B14F-4D97-AF65-F5344CB8AC3E}">
        <p14:creationId xmlns:p14="http://schemas.microsoft.com/office/powerpoint/2010/main" val="744219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9B83AC-0BB4-4693-85C6-C849EC42FA4D}"/>
              </a:ext>
            </a:extLst>
          </p:cNvPr>
          <p:cNvSpPr txBox="1"/>
          <p:nvPr/>
        </p:nvSpPr>
        <p:spPr>
          <a:xfrm>
            <a:off x="4800600" y="164009"/>
            <a:ext cx="259080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25469"/>
                </a:solidFill>
                <a:effectLst/>
                <a:uLnTx/>
                <a:uFillTx/>
                <a:latin typeface="Lato" panose="020F0502020204030203" pitchFamily="34" charset="0"/>
                <a:ea typeface="Lato" panose="020F0502020204030203" pitchFamily="34" charset="0"/>
                <a:cs typeface="Lato" panose="020F0502020204030203" pitchFamily="34" charset="0"/>
              </a:rPr>
              <a:t>About</a:t>
            </a:r>
            <a:r>
              <a:rPr kumimoji="0" lang="en-US" sz="4400" b="1" i="0" u="none" strike="noStrike" kern="1200" cap="none" spc="0" normalizeH="0" baseline="0" noProof="0" dirty="0">
                <a:ln>
                  <a:noFill/>
                </a:ln>
                <a:solidFill>
                  <a:srgbClr val="4472C4">
                    <a:lumMod val="50000"/>
                  </a:srgbClr>
                </a:solidFill>
                <a:effectLst/>
                <a:uLnTx/>
                <a:uFillTx/>
                <a:latin typeface="Lato" panose="020F0502020204030203" pitchFamily="34" charset="0"/>
                <a:ea typeface="Lato" panose="020F0502020204030203" pitchFamily="34" charset="0"/>
                <a:cs typeface="Lato" panose="020F0502020204030203" pitchFamily="34" charset="0"/>
              </a:rPr>
              <a:t> Us</a:t>
            </a:r>
          </a:p>
        </p:txBody>
      </p:sp>
      <p:sp>
        <p:nvSpPr>
          <p:cNvPr id="7" name="TextBox 6">
            <a:extLst>
              <a:ext uri="{FF2B5EF4-FFF2-40B4-BE49-F238E27FC236}">
                <a16:creationId xmlns:a16="http://schemas.microsoft.com/office/drawing/2014/main" id="{A2393F88-2C6F-4BFE-A4B4-6D6424E272CE}"/>
              </a:ext>
            </a:extLst>
          </p:cNvPr>
          <p:cNvSpPr txBox="1"/>
          <p:nvPr/>
        </p:nvSpPr>
        <p:spPr>
          <a:xfrm>
            <a:off x="5164138" y="867290"/>
            <a:ext cx="1863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A9195"/>
                </a:solidFill>
                <a:effectLst/>
                <a:uLnTx/>
                <a:uFillTx/>
                <a:latin typeface="Lato Light" panose="020B0604020202020204" pitchFamily="34" charset="0"/>
                <a:ea typeface="Lato Light" panose="020B0604020202020204" pitchFamily="34" charset="0"/>
                <a:cs typeface="Lato Light" panose="020B0604020202020204" pitchFamily="34" charset="0"/>
              </a:rPr>
              <a:t>The</a:t>
            </a:r>
            <a:r>
              <a:rPr kumimoji="0" lang="en-US" sz="1400" b="0" i="0" u="none" strike="noStrike" kern="1200" cap="none" spc="0" normalizeH="0" baseline="0" noProof="0" dirty="0">
                <a:ln>
                  <a:noFill/>
                </a:ln>
                <a:solidFill>
                  <a:srgbClr val="8A9195"/>
                </a:solidFill>
                <a:effectLst/>
                <a:uLnTx/>
                <a:uFillTx/>
                <a:latin typeface="Lato Light" panose="020B0604020202020204" pitchFamily="34" charset="0"/>
                <a:ea typeface="Lato Light" panose="020B0604020202020204" pitchFamily="34" charset="0"/>
                <a:cs typeface="Lato Light" panose="020B0604020202020204" pitchFamily="34" charset="0"/>
              </a:rPr>
              <a:t> o9 Digital Brain</a:t>
            </a:r>
          </a:p>
        </p:txBody>
      </p:sp>
      <p:cxnSp>
        <p:nvCxnSpPr>
          <p:cNvPr id="9" name="Straight Connector 8">
            <a:extLst>
              <a:ext uri="{FF2B5EF4-FFF2-40B4-BE49-F238E27FC236}">
                <a16:creationId xmlns:a16="http://schemas.microsoft.com/office/drawing/2014/main" id="{652F3E6A-4D33-4F85-AB89-1306F35A3A75}"/>
              </a:ext>
            </a:extLst>
          </p:cNvPr>
          <p:cNvCxnSpPr>
            <a:cxnSpLocks/>
          </p:cNvCxnSpPr>
          <p:nvPr/>
        </p:nvCxnSpPr>
        <p:spPr>
          <a:xfrm>
            <a:off x="5662613" y="1257300"/>
            <a:ext cx="866775" cy="0"/>
          </a:xfrm>
          <a:prstGeom prst="line">
            <a:avLst/>
          </a:prstGeom>
          <a:ln w="57150">
            <a:solidFill>
              <a:srgbClr val="425469"/>
            </a:solidFill>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10BE5C18-92A1-4574-9416-F20FC90E356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F0FD31-BA37-4BA3-AEA3-BDA67D1D8D44}" type="slidenum">
              <a:rPr kumimoji="0" lang="en-US" sz="1800" b="0" i="0" u="none" strike="noStrike" kern="1200" cap="none" spc="0" normalizeH="0" baseline="0" noProof="0" smtClean="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13" name="Picture Placeholder 12" descr="A lake with trees and hills in the background&#10;&#10;Description automatically generated with low confidence">
            <a:extLst>
              <a:ext uri="{FF2B5EF4-FFF2-40B4-BE49-F238E27FC236}">
                <a16:creationId xmlns:a16="http://schemas.microsoft.com/office/drawing/2014/main" id="{87734905-A69E-4E99-8AB8-841308B680B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32424" b="32424"/>
          <a:stretch/>
        </p:blipFill>
        <p:spPr/>
      </p:pic>
      <p:sp>
        <p:nvSpPr>
          <p:cNvPr id="16" name="Freeform: Shape 15">
            <a:extLst>
              <a:ext uri="{FF2B5EF4-FFF2-40B4-BE49-F238E27FC236}">
                <a16:creationId xmlns:a16="http://schemas.microsoft.com/office/drawing/2014/main" id="{2428AFF2-16E9-4468-8BF4-7D82C65B62CE}"/>
              </a:ext>
            </a:extLst>
          </p:cNvPr>
          <p:cNvSpPr/>
          <p:nvPr/>
        </p:nvSpPr>
        <p:spPr>
          <a:xfrm>
            <a:off x="0" y="2000251"/>
            <a:ext cx="7294881" cy="1976118"/>
          </a:xfrm>
          <a:custGeom>
            <a:avLst/>
            <a:gdLst>
              <a:gd name="connsiteX0" fmla="*/ 226059 w 7294881"/>
              <a:gd name="connsiteY0" fmla="*/ 0 h 1976118"/>
              <a:gd name="connsiteX1" fmla="*/ 6306822 w 7294881"/>
              <a:gd name="connsiteY1" fmla="*/ 0 h 1976118"/>
              <a:gd name="connsiteX2" fmla="*/ 7294881 w 7294881"/>
              <a:gd name="connsiteY2" fmla="*/ 988059 h 1976118"/>
              <a:gd name="connsiteX3" fmla="*/ 7294880 w 7294881"/>
              <a:gd name="connsiteY3" fmla="*/ 988059 h 1976118"/>
              <a:gd name="connsiteX4" fmla="*/ 6306821 w 7294881"/>
              <a:gd name="connsiteY4" fmla="*/ 1976118 h 1976118"/>
              <a:gd name="connsiteX5" fmla="*/ 226059 w 7294881"/>
              <a:gd name="connsiteY5" fmla="*/ 1976117 h 1976118"/>
              <a:gd name="connsiteX6" fmla="*/ 26931 w 7294881"/>
              <a:gd name="connsiteY6" fmla="*/ 1956043 h 1976118"/>
              <a:gd name="connsiteX7" fmla="*/ 0 w 7294881"/>
              <a:gd name="connsiteY7" fmla="*/ 1949119 h 1976118"/>
              <a:gd name="connsiteX8" fmla="*/ 0 w 7294881"/>
              <a:gd name="connsiteY8" fmla="*/ 26999 h 1976118"/>
              <a:gd name="connsiteX9" fmla="*/ 26931 w 7294881"/>
              <a:gd name="connsiteY9" fmla="*/ 20074 h 1976118"/>
              <a:gd name="connsiteX10" fmla="*/ 226059 w 7294881"/>
              <a:gd name="connsiteY10" fmla="*/ 0 h 197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4881" h="1976118">
                <a:moveTo>
                  <a:pt x="226059" y="0"/>
                </a:moveTo>
                <a:lnTo>
                  <a:pt x="6306822" y="0"/>
                </a:lnTo>
                <a:cubicBezTo>
                  <a:pt x="6852512" y="0"/>
                  <a:pt x="7294881" y="442369"/>
                  <a:pt x="7294881" y="988059"/>
                </a:cubicBezTo>
                <a:lnTo>
                  <a:pt x="7294880" y="988059"/>
                </a:lnTo>
                <a:cubicBezTo>
                  <a:pt x="7294880" y="1533749"/>
                  <a:pt x="6852511" y="1976118"/>
                  <a:pt x="6306821" y="1976118"/>
                </a:cubicBezTo>
                <a:lnTo>
                  <a:pt x="226059" y="1976117"/>
                </a:lnTo>
                <a:cubicBezTo>
                  <a:pt x="157848" y="1976117"/>
                  <a:pt x="91251" y="1969205"/>
                  <a:pt x="26931" y="1956043"/>
                </a:cubicBezTo>
                <a:lnTo>
                  <a:pt x="0" y="1949119"/>
                </a:lnTo>
                <a:lnTo>
                  <a:pt x="0" y="26999"/>
                </a:lnTo>
                <a:lnTo>
                  <a:pt x="26931" y="20074"/>
                </a:lnTo>
                <a:cubicBezTo>
                  <a:pt x="91251" y="6912"/>
                  <a:pt x="157848" y="0"/>
                  <a:pt x="226059" y="0"/>
                </a:cubicBezTo>
                <a:close/>
              </a:path>
            </a:pathLst>
          </a:custGeom>
          <a:solidFill>
            <a:srgbClr val="191919">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3BCCD6-7314-442B-864C-3A06CA0CD206}"/>
              </a:ext>
            </a:extLst>
          </p:cNvPr>
          <p:cNvSpPr txBox="1"/>
          <p:nvPr/>
        </p:nvSpPr>
        <p:spPr>
          <a:xfrm>
            <a:off x="586740" y="2500729"/>
            <a:ext cx="628396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Businesses that plan better, reduce waste, creating value for themselves and the planet.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 o9 Solutions</a:t>
            </a:r>
          </a:p>
        </p:txBody>
      </p:sp>
      <p:grpSp>
        <p:nvGrpSpPr>
          <p:cNvPr id="23" name="Group 22">
            <a:extLst>
              <a:ext uri="{FF2B5EF4-FFF2-40B4-BE49-F238E27FC236}">
                <a16:creationId xmlns:a16="http://schemas.microsoft.com/office/drawing/2014/main" id="{BDFC446C-B32D-40D9-A641-AE058609EF22}"/>
              </a:ext>
            </a:extLst>
          </p:cNvPr>
          <p:cNvGrpSpPr/>
          <p:nvPr/>
        </p:nvGrpSpPr>
        <p:grpSpPr>
          <a:xfrm>
            <a:off x="-100332" y="1912004"/>
            <a:ext cx="1819594" cy="1668706"/>
            <a:chOff x="11180760" y="1377949"/>
            <a:chExt cx="1819594" cy="1668706"/>
          </a:xfrm>
        </p:grpSpPr>
        <p:sp>
          <p:nvSpPr>
            <p:cNvPr id="19" name="TextBox 18">
              <a:extLst>
                <a:ext uri="{FF2B5EF4-FFF2-40B4-BE49-F238E27FC236}">
                  <a16:creationId xmlns:a16="http://schemas.microsoft.com/office/drawing/2014/main" id="{F8994CBF-0E99-43EB-8A72-24BC0956D756}"/>
                </a:ext>
              </a:extLst>
            </p:cNvPr>
            <p:cNvSpPr txBox="1"/>
            <p:nvPr/>
          </p:nvSpPr>
          <p:spPr>
            <a:xfrm>
              <a:off x="11180760" y="1377949"/>
              <a:ext cx="1632583"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1" u="none" strike="noStrike" kern="1200" cap="none" spc="-300" normalizeH="0" baseline="0" noProof="0" dirty="0">
                  <a:ln>
                    <a:noFill/>
                  </a:ln>
                  <a:solidFill>
                    <a:prstClr val="white"/>
                  </a:solidFill>
                  <a:effectLst/>
                  <a:uLnTx/>
                  <a:uFillTx/>
                  <a:latin typeface="Times New Roman" panose="02020603050405020304" pitchFamily="18" charset="0"/>
                  <a:ea typeface="Lato Light" panose="020F0502020204030203" pitchFamily="34" charset="0"/>
                  <a:cs typeface="Times New Roman" panose="02020603050405020304" pitchFamily="18" charset="0"/>
                </a:rPr>
                <a:t>‘</a:t>
              </a:r>
            </a:p>
          </p:txBody>
        </p:sp>
        <p:sp>
          <p:nvSpPr>
            <p:cNvPr id="22" name="TextBox 21">
              <a:extLst>
                <a:ext uri="{FF2B5EF4-FFF2-40B4-BE49-F238E27FC236}">
                  <a16:creationId xmlns:a16="http://schemas.microsoft.com/office/drawing/2014/main" id="{C4F4010E-B96F-4BF2-A30A-4E76A476DA0D}"/>
                </a:ext>
              </a:extLst>
            </p:cNvPr>
            <p:cNvSpPr txBox="1"/>
            <p:nvPr/>
          </p:nvSpPr>
          <p:spPr>
            <a:xfrm>
              <a:off x="11367771" y="1415439"/>
              <a:ext cx="1632583"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1" u="none" strike="noStrike" kern="1200" cap="none" spc="-300" normalizeH="0" baseline="0" noProof="0" dirty="0">
                  <a:ln>
                    <a:noFill/>
                  </a:ln>
                  <a:solidFill>
                    <a:prstClr val="white"/>
                  </a:solidFill>
                  <a:effectLst/>
                  <a:uLnTx/>
                  <a:uFillTx/>
                  <a:latin typeface="Times New Roman" panose="02020603050405020304" pitchFamily="18" charset="0"/>
                  <a:ea typeface="Lato Light" panose="020F0502020204030203" pitchFamily="34" charset="0"/>
                  <a:cs typeface="Times New Roman" panose="02020603050405020304" pitchFamily="18" charset="0"/>
                </a:rPr>
                <a:t>‘</a:t>
              </a:r>
            </a:p>
          </p:txBody>
        </p:sp>
      </p:grpSp>
      <p:grpSp>
        <p:nvGrpSpPr>
          <p:cNvPr id="31" name="Group 30">
            <a:extLst>
              <a:ext uri="{FF2B5EF4-FFF2-40B4-BE49-F238E27FC236}">
                <a16:creationId xmlns:a16="http://schemas.microsoft.com/office/drawing/2014/main" id="{D002ACFA-FBB6-4F88-8322-91694138391F}"/>
              </a:ext>
            </a:extLst>
          </p:cNvPr>
          <p:cNvGrpSpPr/>
          <p:nvPr/>
        </p:nvGrpSpPr>
        <p:grpSpPr>
          <a:xfrm>
            <a:off x="2766373" y="2054598"/>
            <a:ext cx="1819594" cy="1692285"/>
            <a:chOff x="8740138" y="1409491"/>
            <a:chExt cx="1819594" cy="1692285"/>
          </a:xfrm>
        </p:grpSpPr>
        <p:sp>
          <p:nvSpPr>
            <p:cNvPr id="25" name="TextBox 24">
              <a:extLst>
                <a:ext uri="{FF2B5EF4-FFF2-40B4-BE49-F238E27FC236}">
                  <a16:creationId xmlns:a16="http://schemas.microsoft.com/office/drawing/2014/main" id="{B9E40174-75BC-428E-A553-56CFC375582C}"/>
                </a:ext>
              </a:extLst>
            </p:cNvPr>
            <p:cNvSpPr txBox="1"/>
            <p:nvPr/>
          </p:nvSpPr>
          <p:spPr>
            <a:xfrm rot="10800000">
              <a:off x="8740138" y="1409491"/>
              <a:ext cx="1632583"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1" u="none" strike="noStrike" kern="1200" cap="none" spc="-300" normalizeH="0" baseline="0" noProof="0" dirty="0">
                  <a:ln>
                    <a:noFill/>
                  </a:ln>
                  <a:solidFill>
                    <a:prstClr val="white"/>
                  </a:solidFill>
                  <a:effectLst/>
                  <a:uLnTx/>
                  <a:uFillTx/>
                  <a:latin typeface="Times New Roman" panose="02020603050405020304" pitchFamily="18" charset="0"/>
                  <a:ea typeface="Lato Light" panose="020F0502020204030203" pitchFamily="34" charset="0"/>
                  <a:cs typeface="Times New Roman" panose="02020603050405020304" pitchFamily="18" charset="0"/>
                </a:rPr>
                <a:t>‘</a:t>
              </a:r>
            </a:p>
          </p:txBody>
        </p:sp>
        <p:sp>
          <p:nvSpPr>
            <p:cNvPr id="27" name="TextBox 26">
              <a:extLst>
                <a:ext uri="{FF2B5EF4-FFF2-40B4-BE49-F238E27FC236}">
                  <a16:creationId xmlns:a16="http://schemas.microsoft.com/office/drawing/2014/main" id="{5CF97B88-E314-46F2-97C4-9470A0BF5C24}"/>
                </a:ext>
              </a:extLst>
            </p:cNvPr>
            <p:cNvSpPr txBox="1"/>
            <p:nvPr/>
          </p:nvSpPr>
          <p:spPr>
            <a:xfrm rot="10800000">
              <a:off x="8927149" y="1470560"/>
              <a:ext cx="1632583"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1" u="none" strike="noStrike" kern="1200" cap="none" spc="-300" normalizeH="0" baseline="0" noProof="0" dirty="0">
                  <a:ln>
                    <a:noFill/>
                  </a:ln>
                  <a:solidFill>
                    <a:prstClr val="white"/>
                  </a:solidFill>
                  <a:effectLst/>
                  <a:uLnTx/>
                  <a:uFillTx/>
                  <a:latin typeface="Times New Roman" panose="02020603050405020304" pitchFamily="18" charset="0"/>
                  <a:ea typeface="Lato Light" panose="020F0502020204030203" pitchFamily="34" charset="0"/>
                  <a:cs typeface="Times New Roman" panose="02020603050405020304" pitchFamily="18" charset="0"/>
                </a:rPr>
                <a:t>‘</a:t>
              </a:r>
            </a:p>
          </p:txBody>
        </p:sp>
      </p:grpSp>
      <p:sp>
        <p:nvSpPr>
          <p:cNvPr id="28" name="TextBox 27">
            <a:extLst>
              <a:ext uri="{FF2B5EF4-FFF2-40B4-BE49-F238E27FC236}">
                <a16:creationId xmlns:a16="http://schemas.microsoft.com/office/drawing/2014/main" id="{78C11C0C-691F-46C6-B7E6-546CECEBA473}"/>
              </a:ext>
            </a:extLst>
          </p:cNvPr>
          <p:cNvSpPr txBox="1"/>
          <p:nvPr/>
        </p:nvSpPr>
        <p:spPr>
          <a:xfrm>
            <a:off x="62072" y="4674643"/>
            <a:ext cx="6009321"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A9195"/>
                </a:solidFill>
                <a:effectLst/>
                <a:uLnTx/>
                <a:uFillTx/>
                <a:latin typeface="Lato Light" panose="020B0604020202020204" pitchFamily="34" charset="0"/>
                <a:ea typeface="Lato Light" panose="020B0604020202020204" pitchFamily="34" charset="0"/>
                <a:cs typeface="Lato Light" panose="020B0604020202020204" pitchFamily="34" charset="0"/>
              </a:rPr>
              <a:t>Faster, more intelligent planning and business decision-making translate directly to better financial results – i.e., being able to deliver on the business plan. But it means much more. Global supply chains are the largest consumers of the Earth’s resources. Nearly 1.3 Billion tonnes of solid waste is collected worldwide. This figure is expected to increase to 2.2 billion tonnes by 2025.</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A9195"/>
                </a:solidFill>
                <a:effectLst/>
                <a:uLnTx/>
                <a:uFillTx/>
                <a:latin typeface="Lato Light" panose="020B0604020202020204" pitchFamily="34" charset="0"/>
                <a:ea typeface="Lato Light" panose="020B0604020202020204" pitchFamily="34" charset="0"/>
                <a:cs typeface="Lato Light" panose="020B0604020202020204" pitchFamily="34" charset="0"/>
              </a:rPr>
              <a:t> </a:t>
            </a:r>
          </a:p>
        </p:txBody>
      </p:sp>
      <p:sp>
        <p:nvSpPr>
          <p:cNvPr id="29" name="TextBox 28">
            <a:extLst>
              <a:ext uri="{FF2B5EF4-FFF2-40B4-BE49-F238E27FC236}">
                <a16:creationId xmlns:a16="http://schemas.microsoft.com/office/drawing/2014/main" id="{C21FD600-2716-4359-8A18-338022055A6F}"/>
              </a:ext>
            </a:extLst>
          </p:cNvPr>
          <p:cNvSpPr txBox="1"/>
          <p:nvPr/>
        </p:nvSpPr>
        <p:spPr>
          <a:xfrm>
            <a:off x="6120607" y="4666766"/>
            <a:ext cx="6009321" cy="203132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ple-system"/>
                <a:ea typeface="+mn-ea"/>
                <a:cs typeface="+mn-cs"/>
              </a:rPr>
              <a:t> </a:t>
            </a:r>
            <a:r>
              <a:rPr kumimoji="0" lang="en-US" sz="1800" b="0" i="0" u="none" strike="noStrike" kern="1200" cap="none" spc="0" normalizeH="0" baseline="0" noProof="0" dirty="0">
                <a:ln>
                  <a:noFill/>
                </a:ln>
                <a:solidFill>
                  <a:srgbClr val="8A9195"/>
                </a:solidFill>
                <a:effectLst/>
                <a:uLnTx/>
                <a:uFillTx/>
                <a:latin typeface="Lato Light" panose="020B0604020202020204" pitchFamily="34" charset="0"/>
                <a:ea typeface="Lato Light" panose="020B0604020202020204" pitchFamily="34" charset="0"/>
                <a:cs typeface="Lato Light" panose="020B0604020202020204" pitchFamily="34" charset="0"/>
              </a:rPr>
              <a:t>Therefore, good planning means enterprises are able to achieve their goals while using less of the Earth’s precious resources. . o9’s AI-powered platform aka “Digital Brain” is helping global enterprises develop and implement their AI strategies. The integrated planning and operational efficiencies o9 provides is helping businesses do more, be more and mean more to the world at large.</a:t>
            </a:r>
          </a:p>
        </p:txBody>
      </p:sp>
      <p:pic>
        <p:nvPicPr>
          <p:cNvPr id="18" name="Google Shape;8532;p3">
            <a:extLst>
              <a:ext uri="{FF2B5EF4-FFF2-40B4-BE49-F238E27FC236}">
                <a16:creationId xmlns:a16="http://schemas.microsoft.com/office/drawing/2014/main" id="{AC6DEF9C-F613-4E1E-B7CF-8B1DE554B6A9}"/>
              </a:ext>
            </a:extLst>
          </p:cNvPr>
          <p:cNvPicPr preferRelativeResize="0"/>
          <p:nvPr/>
        </p:nvPicPr>
        <p:blipFill rotWithShape="1">
          <a:blip r:embed="rId4">
            <a:alphaModFix/>
          </a:blip>
          <a:srcRect l="16887" t="20500" r="16569" b="22139"/>
          <a:stretch/>
        </p:blipFill>
        <p:spPr>
          <a:xfrm>
            <a:off x="156435" y="30956"/>
            <a:ext cx="430305" cy="365760"/>
          </a:xfrm>
          <a:prstGeom prst="rect">
            <a:avLst/>
          </a:prstGeom>
          <a:noFill/>
          <a:ln>
            <a:noFill/>
          </a:ln>
        </p:spPr>
      </p:pic>
    </p:spTree>
    <p:extLst>
      <p:ext uri="{BB962C8B-B14F-4D97-AF65-F5344CB8AC3E}">
        <p14:creationId xmlns:p14="http://schemas.microsoft.com/office/powerpoint/2010/main" val="2465967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walking on a wooden path with mountains in the background&#10;&#10;Description automatically generated with low confidence">
            <a:extLst>
              <a:ext uri="{FF2B5EF4-FFF2-40B4-BE49-F238E27FC236}">
                <a16:creationId xmlns:a16="http://schemas.microsoft.com/office/drawing/2014/main" id="{40D61822-F819-4EB0-9C4C-981E9359147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908" t="-6750" r="-6908" b="32859"/>
          <a:stretch/>
        </p:blipFill>
        <p:spPr>
          <a:xfrm>
            <a:off x="302356" y="1690761"/>
            <a:ext cx="3676650" cy="4075112"/>
          </a:xfrm>
          <a:effectLst>
            <a:innerShdw blurRad="1168400">
              <a:prstClr val="black"/>
            </a:innerShdw>
          </a:effectLst>
        </p:spPr>
      </p:pic>
      <p:sp>
        <p:nvSpPr>
          <p:cNvPr id="24" name="TextBox 23">
            <a:extLst>
              <a:ext uri="{FF2B5EF4-FFF2-40B4-BE49-F238E27FC236}">
                <a16:creationId xmlns:a16="http://schemas.microsoft.com/office/drawing/2014/main" id="{92E56F91-4848-4114-8C73-856D0E2A60F1}"/>
              </a:ext>
            </a:extLst>
          </p:cNvPr>
          <p:cNvSpPr txBox="1"/>
          <p:nvPr/>
        </p:nvSpPr>
        <p:spPr>
          <a:xfrm>
            <a:off x="4118706" y="85074"/>
            <a:ext cx="43307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600" normalizeH="0" baseline="0" noProof="0" dirty="0">
                <a:ln>
                  <a:noFill/>
                </a:ln>
                <a:solidFill>
                  <a:prstClr val="black"/>
                </a:solidFill>
                <a:effectLst/>
                <a:uLnTx/>
                <a:uFillTx/>
                <a:latin typeface="Calibri" panose="020F0502020204030204"/>
                <a:ea typeface="+mn-ea"/>
                <a:cs typeface="+mn-cs"/>
              </a:rPr>
              <a:t>AI STRATEGY FRAMEWORK</a:t>
            </a:r>
          </a:p>
        </p:txBody>
      </p:sp>
      <p:sp>
        <p:nvSpPr>
          <p:cNvPr id="23" name="TextBox 22">
            <a:extLst>
              <a:ext uri="{FF2B5EF4-FFF2-40B4-BE49-F238E27FC236}">
                <a16:creationId xmlns:a16="http://schemas.microsoft.com/office/drawing/2014/main" id="{F91D09A3-429C-4D61-9EB5-E93684829C7C}"/>
              </a:ext>
            </a:extLst>
          </p:cNvPr>
          <p:cNvSpPr txBox="1"/>
          <p:nvPr/>
        </p:nvSpPr>
        <p:spPr>
          <a:xfrm>
            <a:off x="3850033" y="423628"/>
            <a:ext cx="44919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3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BUSINESS VALUE</a:t>
            </a:r>
          </a:p>
        </p:txBody>
      </p:sp>
      <p:sp>
        <p:nvSpPr>
          <p:cNvPr id="49" name="TextBox 48">
            <a:extLst>
              <a:ext uri="{FF2B5EF4-FFF2-40B4-BE49-F238E27FC236}">
                <a16:creationId xmlns:a16="http://schemas.microsoft.com/office/drawing/2014/main" id="{E9D04C21-85EB-4A82-9F4D-12B82708EAD8}"/>
              </a:ext>
            </a:extLst>
          </p:cNvPr>
          <p:cNvSpPr txBox="1"/>
          <p:nvPr/>
        </p:nvSpPr>
        <p:spPr>
          <a:xfrm flipH="1">
            <a:off x="4237845" y="2242514"/>
            <a:ext cx="816214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2A2A2"/>
                </a:solidFill>
                <a:effectLst/>
                <a:uLnTx/>
                <a:uFillTx/>
                <a:latin typeface="Lato Light" panose="020F0502020204030203" pitchFamily="34" charset="0"/>
                <a:ea typeface="Lato Light" panose="020F0502020204030203" pitchFamily="34" charset="0"/>
                <a:cs typeface="Lato Light" panose="020F0502020204030203" pitchFamily="34" charset="0"/>
              </a:rPr>
              <a:t>Detecting market changes, forecasting demand accurately, and driving integrated commercial, supply chain and financial plans and decisions at the speed and scale needed to compete in the digital 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2A2A2"/>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nvGrpSpPr>
          <p:cNvPr id="51" name="Group 50">
            <a:extLst>
              <a:ext uri="{FF2B5EF4-FFF2-40B4-BE49-F238E27FC236}">
                <a16:creationId xmlns:a16="http://schemas.microsoft.com/office/drawing/2014/main" id="{16021FE6-3E3F-4E01-A418-F35E0651B1A8}"/>
              </a:ext>
            </a:extLst>
          </p:cNvPr>
          <p:cNvGrpSpPr/>
          <p:nvPr/>
        </p:nvGrpSpPr>
        <p:grpSpPr>
          <a:xfrm>
            <a:off x="3930650" y="1828007"/>
            <a:ext cx="393700" cy="370245"/>
            <a:chOff x="4953000" y="2273300"/>
            <a:chExt cx="469900" cy="482600"/>
          </a:xfrm>
        </p:grpSpPr>
        <p:sp>
          <p:nvSpPr>
            <p:cNvPr id="52" name="Oval 51">
              <a:extLst>
                <a:ext uri="{FF2B5EF4-FFF2-40B4-BE49-F238E27FC236}">
                  <a16:creationId xmlns:a16="http://schemas.microsoft.com/office/drawing/2014/main" id="{E31C45FE-E7EB-42ED-9ECC-399BFC8E70D8}"/>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7BC5DE2A-9D49-4B61-9D12-D8D827F401AC}"/>
                </a:ext>
              </a:extLst>
            </p:cNvPr>
            <p:cNvGrpSpPr/>
            <p:nvPr/>
          </p:nvGrpSpPr>
          <p:grpSpPr>
            <a:xfrm>
              <a:off x="5092700" y="2393950"/>
              <a:ext cx="190500" cy="241300"/>
              <a:chOff x="6096000" y="2273300"/>
              <a:chExt cx="190500" cy="241300"/>
            </a:xfrm>
          </p:grpSpPr>
          <p:cxnSp>
            <p:nvCxnSpPr>
              <p:cNvPr id="54" name="Straight Connector 53">
                <a:extLst>
                  <a:ext uri="{FF2B5EF4-FFF2-40B4-BE49-F238E27FC236}">
                    <a16:creationId xmlns:a16="http://schemas.microsoft.com/office/drawing/2014/main" id="{DEFEAAE3-998B-4BAD-97AC-4547B0EF8D29}"/>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50E2F0-8803-457D-B782-4B39610D14C7}"/>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6" name="TextBox 55">
            <a:extLst>
              <a:ext uri="{FF2B5EF4-FFF2-40B4-BE49-F238E27FC236}">
                <a16:creationId xmlns:a16="http://schemas.microsoft.com/office/drawing/2014/main" id="{A481D9E8-E276-45B1-A2CF-0CE3275E2567}"/>
              </a:ext>
            </a:extLst>
          </p:cNvPr>
          <p:cNvSpPr txBox="1"/>
          <p:nvPr/>
        </p:nvSpPr>
        <p:spPr>
          <a:xfrm>
            <a:off x="4384246" y="1798142"/>
            <a:ext cx="19998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6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USAGE</a:t>
            </a:r>
            <a:endParaRPr kumimoji="0" lang="en-US" sz="2400" b="0" i="0" u="none" strike="noStrike" kern="1200" cap="none" spc="6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57" name="Group 56">
            <a:extLst>
              <a:ext uri="{FF2B5EF4-FFF2-40B4-BE49-F238E27FC236}">
                <a16:creationId xmlns:a16="http://schemas.microsoft.com/office/drawing/2014/main" id="{0DF9D688-8175-4D14-B3EB-1904A9CAA02D}"/>
              </a:ext>
            </a:extLst>
          </p:cNvPr>
          <p:cNvGrpSpPr/>
          <p:nvPr/>
        </p:nvGrpSpPr>
        <p:grpSpPr>
          <a:xfrm>
            <a:off x="3930650" y="3051744"/>
            <a:ext cx="393700" cy="370245"/>
            <a:chOff x="4953000" y="2273300"/>
            <a:chExt cx="469900" cy="482600"/>
          </a:xfrm>
        </p:grpSpPr>
        <p:sp>
          <p:nvSpPr>
            <p:cNvPr id="58" name="Oval 57">
              <a:extLst>
                <a:ext uri="{FF2B5EF4-FFF2-40B4-BE49-F238E27FC236}">
                  <a16:creationId xmlns:a16="http://schemas.microsoft.com/office/drawing/2014/main" id="{E97209F0-CB67-4CC8-B1F5-F664CE744C52}"/>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9" name="Group 58">
              <a:extLst>
                <a:ext uri="{FF2B5EF4-FFF2-40B4-BE49-F238E27FC236}">
                  <a16:creationId xmlns:a16="http://schemas.microsoft.com/office/drawing/2014/main" id="{3C681CAC-1D07-4B80-B12B-38499D8F5E2F}"/>
                </a:ext>
              </a:extLst>
            </p:cNvPr>
            <p:cNvGrpSpPr/>
            <p:nvPr/>
          </p:nvGrpSpPr>
          <p:grpSpPr>
            <a:xfrm>
              <a:off x="5092700" y="2393950"/>
              <a:ext cx="190500" cy="241300"/>
              <a:chOff x="6096000" y="2273300"/>
              <a:chExt cx="190500" cy="241300"/>
            </a:xfrm>
          </p:grpSpPr>
          <p:cxnSp>
            <p:nvCxnSpPr>
              <p:cNvPr id="60" name="Straight Connector 59">
                <a:extLst>
                  <a:ext uri="{FF2B5EF4-FFF2-40B4-BE49-F238E27FC236}">
                    <a16:creationId xmlns:a16="http://schemas.microsoft.com/office/drawing/2014/main" id="{E4BAD761-AF9F-4035-99CD-FA3EFF63B6F4}"/>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3E82580-0B1E-4EA4-A5A9-E3D9FEA7CE57}"/>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TextBox 61">
            <a:extLst>
              <a:ext uri="{FF2B5EF4-FFF2-40B4-BE49-F238E27FC236}">
                <a16:creationId xmlns:a16="http://schemas.microsoft.com/office/drawing/2014/main" id="{6E5ABC4F-5BD3-4E0F-A68F-43BDD74B554E}"/>
              </a:ext>
            </a:extLst>
          </p:cNvPr>
          <p:cNvSpPr txBox="1"/>
          <p:nvPr/>
        </p:nvSpPr>
        <p:spPr>
          <a:xfrm>
            <a:off x="4382079" y="3021880"/>
            <a:ext cx="34629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6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AI </a:t>
            </a:r>
            <a:r>
              <a:rPr kumimoji="0" lang="en-US" sz="2000" b="0" i="0" u="none" strike="noStrike" kern="1200" cap="none" spc="6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AMBITIONS</a:t>
            </a:r>
            <a:r>
              <a:rPr kumimoji="0" lang="en-US" sz="2400" b="0" i="0" u="none" strike="noStrike" kern="1200" cap="none" spc="6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a:t>
            </a:r>
          </a:p>
        </p:txBody>
      </p:sp>
      <p:grpSp>
        <p:nvGrpSpPr>
          <p:cNvPr id="63" name="Group 62">
            <a:extLst>
              <a:ext uri="{FF2B5EF4-FFF2-40B4-BE49-F238E27FC236}">
                <a16:creationId xmlns:a16="http://schemas.microsoft.com/office/drawing/2014/main" id="{8E41700B-F189-491F-84E2-499135D9AFFD}"/>
              </a:ext>
            </a:extLst>
          </p:cNvPr>
          <p:cNvGrpSpPr/>
          <p:nvPr/>
        </p:nvGrpSpPr>
        <p:grpSpPr>
          <a:xfrm>
            <a:off x="3961191" y="5402717"/>
            <a:ext cx="376087" cy="407270"/>
            <a:chOff x="4953000" y="2273300"/>
            <a:chExt cx="469900" cy="482600"/>
          </a:xfrm>
        </p:grpSpPr>
        <p:sp>
          <p:nvSpPr>
            <p:cNvPr id="64" name="Oval 63">
              <a:extLst>
                <a:ext uri="{FF2B5EF4-FFF2-40B4-BE49-F238E27FC236}">
                  <a16:creationId xmlns:a16="http://schemas.microsoft.com/office/drawing/2014/main" id="{9855DBE1-270F-4C72-85A3-CAE82FB104AA}"/>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2486A231-1483-4A7C-B40F-C3FECFA65276}"/>
                </a:ext>
              </a:extLst>
            </p:cNvPr>
            <p:cNvGrpSpPr/>
            <p:nvPr/>
          </p:nvGrpSpPr>
          <p:grpSpPr>
            <a:xfrm>
              <a:off x="5092700" y="2393950"/>
              <a:ext cx="190500" cy="241300"/>
              <a:chOff x="6096000" y="2273300"/>
              <a:chExt cx="190500" cy="241300"/>
            </a:xfrm>
          </p:grpSpPr>
          <p:cxnSp>
            <p:nvCxnSpPr>
              <p:cNvPr id="66" name="Straight Connector 65">
                <a:extLst>
                  <a:ext uri="{FF2B5EF4-FFF2-40B4-BE49-F238E27FC236}">
                    <a16:creationId xmlns:a16="http://schemas.microsoft.com/office/drawing/2014/main" id="{EE775449-0AA5-4ABD-A76C-9B807844F738}"/>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90DC13B-F7EA-4C2D-A2B0-D46F0D4CCC0D}"/>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87E86984-9275-40EB-A904-D90B322D1722}"/>
              </a:ext>
            </a:extLst>
          </p:cNvPr>
          <p:cNvSpPr txBox="1"/>
          <p:nvPr/>
        </p:nvSpPr>
        <p:spPr>
          <a:xfrm>
            <a:off x="4441194" y="5474501"/>
            <a:ext cx="3462919" cy="507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6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AI </a:t>
            </a:r>
            <a:r>
              <a:rPr kumimoji="0" lang="en-US" sz="2000" b="0" i="0" u="none" strike="noStrike" kern="1200" cap="none" spc="6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MATURITY</a:t>
            </a:r>
            <a:r>
              <a:rPr kumimoji="0" lang="en-US" sz="2400" b="0" i="0" u="none" strike="noStrike" kern="1200" cap="none" spc="6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a:t>
            </a:r>
          </a:p>
        </p:txBody>
      </p:sp>
      <p:sp>
        <p:nvSpPr>
          <p:cNvPr id="71" name="TextBox 70">
            <a:extLst>
              <a:ext uri="{FF2B5EF4-FFF2-40B4-BE49-F238E27FC236}">
                <a16:creationId xmlns:a16="http://schemas.microsoft.com/office/drawing/2014/main" id="{3B36254A-C3F5-4652-AD68-1479E6FEBA9F}"/>
              </a:ext>
            </a:extLst>
          </p:cNvPr>
          <p:cNvSpPr txBox="1"/>
          <p:nvPr/>
        </p:nvSpPr>
        <p:spPr>
          <a:xfrm flipH="1">
            <a:off x="2014928" y="1051905"/>
            <a:ext cx="816214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2A2A2"/>
                </a:solidFill>
                <a:effectLst/>
                <a:uLnTx/>
                <a:uFillTx/>
                <a:latin typeface="Lato Light" panose="020F0502020204030203" pitchFamily="34" charset="0"/>
                <a:ea typeface="Lato Light" panose="020F0502020204030203" pitchFamily="34" charset="0"/>
                <a:cs typeface="Lato Light" panose="020F0502020204030203" pitchFamily="34" charset="0"/>
              </a:rPr>
              <a:t>o9 was born to bring together some of the world’s best technology, planning and industry experts on a mission to create the most value-generating enterprise software platform.</a:t>
            </a:r>
          </a:p>
        </p:txBody>
      </p:sp>
      <p:sp>
        <p:nvSpPr>
          <p:cNvPr id="45" name="TextBox 44">
            <a:extLst>
              <a:ext uri="{FF2B5EF4-FFF2-40B4-BE49-F238E27FC236}">
                <a16:creationId xmlns:a16="http://schemas.microsoft.com/office/drawing/2014/main" id="{3340CCE3-7259-4867-B994-1E4D586B45D7}"/>
              </a:ext>
            </a:extLst>
          </p:cNvPr>
          <p:cNvSpPr txBox="1"/>
          <p:nvPr/>
        </p:nvSpPr>
        <p:spPr>
          <a:xfrm flipH="1">
            <a:off x="4235632" y="5962293"/>
            <a:ext cx="7850037"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A2A2A2"/>
                </a:solidFill>
                <a:effectLst/>
                <a:uLnTx/>
                <a:uFillTx/>
                <a:latin typeface="Lato Light" panose="020F0502020204030203" pitchFamily="34" charset="0"/>
                <a:ea typeface="Lato Light" panose="020F0502020204030203" pitchFamily="34" charset="0"/>
                <a:cs typeface="Lato Light" panose="020F0502020204030203" pitchFamily="34" charset="0"/>
              </a:rPr>
              <a:t>o9’s technology is future-proof, incorporating technological advances that will be more and more critical over time (cloud-native, big data integration, graph database, R- and Python plug-ins etc.). </a:t>
            </a:r>
          </a:p>
        </p:txBody>
      </p:sp>
      <p:sp>
        <p:nvSpPr>
          <p:cNvPr id="48" name="TextBox 47">
            <a:extLst>
              <a:ext uri="{FF2B5EF4-FFF2-40B4-BE49-F238E27FC236}">
                <a16:creationId xmlns:a16="http://schemas.microsoft.com/office/drawing/2014/main" id="{22EE475B-6C7F-4688-B4C6-1E4509218D0B}"/>
              </a:ext>
            </a:extLst>
          </p:cNvPr>
          <p:cNvSpPr txBox="1"/>
          <p:nvPr/>
        </p:nvSpPr>
        <p:spPr>
          <a:xfrm flipH="1">
            <a:off x="4207304" y="3589882"/>
            <a:ext cx="7375525"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A2A2A2"/>
                </a:solidFill>
                <a:effectLst/>
                <a:uLnTx/>
                <a:uFillTx/>
                <a:latin typeface="Lato Light" panose="020F0502020204030203" pitchFamily="34" charset="0"/>
                <a:ea typeface="Lato Light" panose="020F0502020204030203" pitchFamily="34" charset="0"/>
                <a:cs typeface="Lato Light" panose="020F0502020204030203" pitchFamily="34" charset="0"/>
              </a:rPr>
              <a:t>Leverage real-time data, both internal and external, to sense opportunities &amp; risks.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A2A2A2"/>
                </a:solidFill>
                <a:effectLst/>
                <a:uLnTx/>
                <a:uFillTx/>
                <a:latin typeface="Lato Light" panose="020F0502020204030203" pitchFamily="34" charset="0"/>
                <a:ea typeface="Lato Light" panose="020F0502020204030203" pitchFamily="34" charset="0"/>
                <a:cs typeface="Lato Light" panose="020F0502020204030203" pitchFamily="34" charset="0"/>
              </a:rPr>
              <a:t>Uses analytics, AI, and algorithms to transform data into knowledge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A2A2A2"/>
                </a:solidFill>
                <a:effectLst/>
                <a:uLnTx/>
                <a:uFillTx/>
                <a:latin typeface="Lato Light" panose="020F0502020204030203" pitchFamily="34" charset="0"/>
                <a:ea typeface="Lato Light" panose="020F0502020204030203" pitchFamily="34" charset="0"/>
                <a:cs typeface="Lato Light" panose="020F0502020204030203" pitchFamily="34" charset="0"/>
              </a:rPr>
              <a:t>Connects all planning on one single platform to enable true end-to-end decision-making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A2A2A2"/>
                </a:solidFill>
                <a:effectLst/>
                <a:uLnTx/>
                <a:uFillTx/>
                <a:latin typeface="Lato Light" panose="020F0502020204030203" pitchFamily="34" charset="0"/>
                <a:ea typeface="Lato Light" panose="020F0502020204030203" pitchFamily="34" charset="0"/>
                <a:cs typeface="Lato Light" panose="020F0502020204030203" pitchFamily="34" charset="0"/>
              </a:rPr>
              <a:t>Significantly improve on their material requirement planning, production planning, logistics cost, inventory (holding) cost which creates a total upside in terms of revenue and reduces write-offs in terms of obsolete inventory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A2A2A2"/>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66877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6B8FFC2B-99F0-4B0B-8275-1DDA128948E9}"/>
              </a:ext>
            </a:extLst>
          </p:cNvPr>
          <p:cNvSpPr txBox="1"/>
          <p:nvPr/>
        </p:nvSpPr>
        <p:spPr>
          <a:xfrm>
            <a:off x="762000" y="431800"/>
            <a:ext cx="2565400" cy="230832"/>
          </a:xfrm>
          <a:prstGeom prst="rect">
            <a:avLst/>
          </a:prstGeom>
          <a:noFill/>
        </p:spPr>
        <p:txBody>
          <a:bodyPr wrap="square" rtlCol="0">
            <a:spAutoFit/>
          </a:bodyPr>
          <a:lstStyle/>
          <a:p>
            <a:r>
              <a:rPr lang="en-US" sz="900" dirty="0">
                <a:solidFill>
                  <a:schemeClr val="bg1"/>
                </a:solidFill>
                <a:latin typeface="Raleway light" panose="020B0604020202020204" pitchFamily="2" charset="0"/>
              </a:rPr>
              <a:t>Hello</a:t>
            </a:r>
          </a:p>
        </p:txBody>
      </p:sp>
      <p:pic>
        <p:nvPicPr>
          <p:cNvPr id="47" name="Picture Placeholder 46" descr="A picture containing Ferris wheel, ride&#10;&#10;Description automatically generated">
            <a:extLst>
              <a:ext uri="{FF2B5EF4-FFF2-40B4-BE49-F238E27FC236}">
                <a16:creationId xmlns:a16="http://schemas.microsoft.com/office/drawing/2014/main" id="{0D653B65-D6B5-4F12-857F-609FFF36DCA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0698" b="20698"/>
          <a:stretch>
            <a:fillRect/>
          </a:stretch>
        </p:blipFill>
        <p:spPr/>
      </p:pic>
      <p:sp>
        <p:nvSpPr>
          <p:cNvPr id="48" name="Rectangle 47">
            <a:extLst>
              <a:ext uri="{FF2B5EF4-FFF2-40B4-BE49-F238E27FC236}">
                <a16:creationId xmlns:a16="http://schemas.microsoft.com/office/drawing/2014/main" id="{D86D5DE2-5E2A-4BFC-BBF5-970F29F5EE90}"/>
              </a:ext>
            </a:extLst>
          </p:cNvPr>
          <p:cNvSpPr/>
          <p:nvPr/>
        </p:nvSpPr>
        <p:spPr>
          <a:xfrm>
            <a:off x="4083" y="0"/>
            <a:ext cx="12192000" cy="476250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866DFCB-5517-4DE3-802D-1BBD5CF07FB4}"/>
              </a:ext>
            </a:extLst>
          </p:cNvPr>
          <p:cNvSpPr txBox="1"/>
          <p:nvPr/>
        </p:nvSpPr>
        <p:spPr>
          <a:xfrm>
            <a:off x="253884" y="205871"/>
            <a:ext cx="11931313" cy="415498"/>
          </a:xfrm>
          <a:prstGeom prst="rect">
            <a:avLst/>
          </a:prstGeom>
          <a:noFill/>
        </p:spPr>
        <p:txBody>
          <a:bodyPr wrap="square" rtlCol="0">
            <a:spAutoFit/>
          </a:bodyPr>
          <a:lstStyle/>
          <a:p>
            <a:r>
              <a:rPr lang="en-US" sz="1050" spc="600" dirty="0">
                <a:solidFill>
                  <a:schemeClr val="bg1"/>
                </a:solidFill>
                <a:latin typeface="Raleway light" pitchFamily="2" charset="0"/>
              </a:rPr>
              <a:t>They are on a mission </a:t>
            </a:r>
            <a:r>
              <a:rPr lang="en-US" sz="1050" spc="6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to</a:t>
            </a:r>
            <a:r>
              <a:rPr lang="en-US" sz="1050" spc="600" dirty="0">
                <a:solidFill>
                  <a:schemeClr val="bg1"/>
                </a:solidFill>
                <a:latin typeface="Raleway light" pitchFamily="2" charset="0"/>
              </a:rPr>
              <a:t> develop the best platform and solutions to help enterprises in this critical pursuit.</a:t>
            </a:r>
          </a:p>
        </p:txBody>
      </p:sp>
      <p:sp>
        <p:nvSpPr>
          <p:cNvPr id="51" name="TextBox 50">
            <a:extLst>
              <a:ext uri="{FF2B5EF4-FFF2-40B4-BE49-F238E27FC236}">
                <a16:creationId xmlns:a16="http://schemas.microsoft.com/office/drawing/2014/main" id="{155D72B0-3D6E-4851-A3A5-D4E40D7B5547}"/>
              </a:ext>
            </a:extLst>
          </p:cNvPr>
          <p:cNvSpPr txBox="1"/>
          <p:nvPr/>
        </p:nvSpPr>
        <p:spPr>
          <a:xfrm>
            <a:off x="368300" y="675332"/>
            <a:ext cx="8470900" cy="2431435"/>
          </a:xfrm>
          <a:prstGeom prst="rect">
            <a:avLst/>
          </a:prstGeom>
          <a:noFill/>
        </p:spPr>
        <p:txBody>
          <a:bodyPr wrap="square" rtlCol="0">
            <a:spAutoFit/>
          </a:bodyPr>
          <a:lstStyle/>
          <a:p>
            <a:r>
              <a:rPr lang="en-US" sz="3800" spc="300" dirty="0">
                <a:solidFill>
                  <a:schemeClr val="bg1"/>
                </a:solidFill>
                <a:latin typeface="Raleway ExtraBold" pitchFamily="2" charset="0"/>
              </a:rPr>
              <a:t>THE </a:t>
            </a:r>
            <a:r>
              <a:rPr lang="en-US" sz="3800" b="1" spc="300" dirty="0">
                <a:solidFill>
                  <a:schemeClr val="bg1"/>
                </a:solidFill>
                <a:latin typeface="Lato Black" panose="020F0502020204030203" pitchFamily="34" charset="0"/>
                <a:ea typeface="Lato Black" panose="020F0502020204030203" pitchFamily="34" charset="0"/>
                <a:cs typeface="Lato Black" panose="020F0502020204030203" pitchFamily="34" charset="0"/>
              </a:rPr>
              <a:t>O9</a:t>
            </a:r>
            <a:r>
              <a:rPr lang="en-US" sz="3800" spc="300" dirty="0">
                <a:solidFill>
                  <a:schemeClr val="bg1"/>
                </a:solidFill>
                <a:latin typeface="Raleway ExtraBold" pitchFamily="2" charset="0"/>
              </a:rPr>
              <a:t> DIGITAL BRAIN IS THE ULTIMATE PLATFORM TO TRANSFORM PLANNING AND DECISION-MAKING</a:t>
            </a:r>
          </a:p>
        </p:txBody>
      </p:sp>
      <p:sp>
        <p:nvSpPr>
          <p:cNvPr id="52" name="TextBox 51">
            <a:extLst>
              <a:ext uri="{FF2B5EF4-FFF2-40B4-BE49-F238E27FC236}">
                <a16:creationId xmlns:a16="http://schemas.microsoft.com/office/drawing/2014/main" id="{6F8DF835-B6FA-427A-A2DF-EDFA7D43D6CE}"/>
              </a:ext>
            </a:extLst>
          </p:cNvPr>
          <p:cNvSpPr txBox="1"/>
          <p:nvPr/>
        </p:nvSpPr>
        <p:spPr>
          <a:xfrm>
            <a:off x="469900" y="3178089"/>
            <a:ext cx="6807200" cy="646331"/>
          </a:xfrm>
          <a:prstGeom prst="rect">
            <a:avLst/>
          </a:prstGeom>
          <a:noFill/>
        </p:spPr>
        <p:txBody>
          <a:bodyPr wrap="square" rtlCol="0">
            <a:spAutoFit/>
          </a:bodyPr>
          <a:lstStyle/>
          <a:p>
            <a:r>
              <a:rPr lang="en-US" sz="1200" spc="30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O9’s AI-POWERED PLANNING AND DECISION-MAKING PLATFORM THAT UNLOCKS THE 6 CORE CAPABILITIES OF A DIGITAL OPERATING MODEL</a:t>
            </a:r>
            <a:endParaRPr lang="en-US" sz="1200" spc="3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57" name="TextBox 56">
            <a:extLst>
              <a:ext uri="{FF2B5EF4-FFF2-40B4-BE49-F238E27FC236}">
                <a16:creationId xmlns:a16="http://schemas.microsoft.com/office/drawing/2014/main" id="{178D186A-96D4-4B6F-B243-03F25C7F23AD}"/>
              </a:ext>
            </a:extLst>
          </p:cNvPr>
          <p:cNvSpPr txBox="1"/>
          <p:nvPr/>
        </p:nvSpPr>
        <p:spPr>
          <a:xfrm>
            <a:off x="8737828" y="3852547"/>
            <a:ext cx="928459" cy="861774"/>
          </a:xfrm>
          <a:prstGeom prst="rect">
            <a:avLst/>
          </a:prstGeom>
          <a:noFill/>
        </p:spPr>
        <p:txBody>
          <a:bodyPr wrap="none" rtlCol="0">
            <a:spAutoFit/>
          </a:bodyPr>
          <a:lstStyle/>
          <a:p>
            <a:r>
              <a:rPr lang="en-US" sz="5000" dirty="0">
                <a:solidFill>
                  <a:schemeClr val="bg1"/>
                </a:solidFill>
                <a:latin typeface="Lato Black" panose="020F0502020204030203" pitchFamily="34" charset="0"/>
                <a:ea typeface="Lato Black" panose="020F0502020204030203" pitchFamily="34" charset="0"/>
                <a:cs typeface="Lato Black" panose="020F0502020204030203" pitchFamily="34" charset="0"/>
              </a:rPr>
              <a:t>05</a:t>
            </a:r>
          </a:p>
        </p:txBody>
      </p:sp>
      <p:grpSp>
        <p:nvGrpSpPr>
          <p:cNvPr id="67" name="Group 66">
            <a:extLst>
              <a:ext uri="{FF2B5EF4-FFF2-40B4-BE49-F238E27FC236}">
                <a16:creationId xmlns:a16="http://schemas.microsoft.com/office/drawing/2014/main" id="{4E598C52-44D8-4E70-BEBA-68A5291E6F87}"/>
              </a:ext>
            </a:extLst>
          </p:cNvPr>
          <p:cNvGrpSpPr/>
          <p:nvPr/>
        </p:nvGrpSpPr>
        <p:grpSpPr>
          <a:xfrm>
            <a:off x="368300" y="3882186"/>
            <a:ext cx="11222945" cy="873460"/>
            <a:chOff x="484528" y="3559836"/>
            <a:chExt cx="11222945" cy="873460"/>
          </a:xfrm>
        </p:grpSpPr>
        <p:sp>
          <p:nvSpPr>
            <p:cNvPr id="53" name="TextBox 52">
              <a:extLst>
                <a:ext uri="{FF2B5EF4-FFF2-40B4-BE49-F238E27FC236}">
                  <a16:creationId xmlns:a16="http://schemas.microsoft.com/office/drawing/2014/main" id="{70D408AA-D8F8-4594-9B34-B36080A84466}"/>
                </a:ext>
              </a:extLst>
            </p:cNvPr>
            <p:cNvSpPr txBox="1"/>
            <p:nvPr/>
          </p:nvSpPr>
          <p:spPr>
            <a:xfrm>
              <a:off x="484528" y="3562249"/>
              <a:ext cx="928459" cy="861774"/>
            </a:xfrm>
            <a:prstGeom prst="rect">
              <a:avLst/>
            </a:prstGeom>
            <a:noFill/>
          </p:spPr>
          <p:txBody>
            <a:bodyPr wrap="none" rtlCol="0">
              <a:spAutoFit/>
            </a:bodyPr>
            <a:lstStyle/>
            <a:p>
              <a:r>
                <a:rPr lang="en-US" sz="5000" dirty="0">
                  <a:solidFill>
                    <a:schemeClr val="bg1"/>
                  </a:solidFill>
                  <a:latin typeface="Lato Black" panose="020F0502020204030203" pitchFamily="34" charset="0"/>
                  <a:ea typeface="Lato Black" panose="020F0502020204030203" pitchFamily="34" charset="0"/>
                  <a:cs typeface="Lato Black" panose="020F0502020204030203" pitchFamily="34" charset="0"/>
                </a:rPr>
                <a:t>01</a:t>
              </a:r>
            </a:p>
          </p:txBody>
        </p:sp>
        <p:sp>
          <p:nvSpPr>
            <p:cNvPr id="54" name="TextBox 53">
              <a:extLst>
                <a:ext uri="{FF2B5EF4-FFF2-40B4-BE49-F238E27FC236}">
                  <a16:creationId xmlns:a16="http://schemas.microsoft.com/office/drawing/2014/main" id="{07AC8F3C-BB4E-4275-A49E-4A9467CBC416}"/>
                </a:ext>
              </a:extLst>
            </p:cNvPr>
            <p:cNvSpPr txBox="1"/>
            <p:nvPr/>
          </p:nvSpPr>
          <p:spPr>
            <a:xfrm>
              <a:off x="2548729" y="3571522"/>
              <a:ext cx="928459" cy="861774"/>
            </a:xfrm>
            <a:prstGeom prst="rect">
              <a:avLst/>
            </a:prstGeom>
            <a:noFill/>
          </p:spPr>
          <p:txBody>
            <a:bodyPr wrap="none" rtlCol="0">
              <a:spAutoFit/>
            </a:bodyPr>
            <a:lstStyle/>
            <a:p>
              <a:r>
                <a:rPr lang="en-US" sz="5000" dirty="0">
                  <a:solidFill>
                    <a:schemeClr val="bg1"/>
                  </a:solidFill>
                  <a:latin typeface="Lato Black" panose="020F0502020204030203" pitchFamily="34" charset="0"/>
                  <a:ea typeface="Lato Black" panose="020F0502020204030203" pitchFamily="34" charset="0"/>
                  <a:cs typeface="Lato Black" panose="020F0502020204030203" pitchFamily="34" charset="0"/>
                </a:rPr>
                <a:t>02</a:t>
              </a:r>
            </a:p>
          </p:txBody>
        </p:sp>
        <p:sp>
          <p:nvSpPr>
            <p:cNvPr id="55" name="TextBox 54">
              <a:extLst>
                <a:ext uri="{FF2B5EF4-FFF2-40B4-BE49-F238E27FC236}">
                  <a16:creationId xmlns:a16="http://schemas.microsoft.com/office/drawing/2014/main" id="{9E49FC39-63F9-46E5-8B69-1822B88D3187}"/>
                </a:ext>
              </a:extLst>
            </p:cNvPr>
            <p:cNvSpPr txBox="1"/>
            <p:nvPr/>
          </p:nvSpPr>
          <p:spPr>
            <a:xfrm>
              <a:off x="4738913" y="3559836"/>
              <a:ext cx="928459" cy="861774"/>
            </a:xfrm>
            <a:prstGeom prst="rect">
              <a:avLst/>
            </a:prstGeom>
            <a:noFill/>
          </p:spPr>
          <p:txBody>
            <a:bodyPr wrap="none" rtlCol="0">
              <a:spAutoFit/>
            </a:bodyPr>
            <a:lstStyle/>
            <a:p>
              <a:r>
                <a:rPr lang="en-US" sz="5000" dirty="0">
                  <a:solidFill>
                    <a:schemeClr val="bg1"/>
                  </a:solidFill>
                  <a:latin typeface="Lato Black" panose="020F0502020204030203" pitchFamily="34" charset="0"/>
                  <a:ea typeface="Lato Black" panose="020F0502020204030203" pitchFamily="34" charset="0"/>
                  <a:cs typeface="Lato Black" panose="020F0502020204030203" pitchFamily="34" charset="0"/>
                </a:rPr>
                <a:t>03</a:t>
              </a:r>
            </a:p>
          </p:txBody>
        </p:sp>
        <p:sp>
          <p:nvSpPr>
            <p:cNvPr id="56" name="TextBox 55">
              <a:extLst>
                <a:ext uri="{FF2B5EF4-FFF2-40B4-BE49-F238E27FC236}">
                  <a16:creationId xmlns:a16="http://schemas.microsoft.com/office/drawing/2014/main" id="{12FF308E-7C4E-4A38-8061-FCD96B9B385E}"/>
                </a:ext>
              </a:extLst>
            </p:cNvPr>
            <p:cNvSpPr txBox="1"/>
            <p:nvPr/>
          </p:nvSpPr>
          <p:spPr>
            <a:xfrm>
              <a:off x="6929098" y="3562249"/>
              <a:ext cx="928459" cy="861774"/>
            </a:xfrm>
            <a:prstGeom prst="rect">
              <a:avLst/>
            </a:prstGeom>
            <a:noFill/>
          </p:spPr>
          <p:txBody>
            <a:bodyPr wrap="none" rtlCol="0">
              <a:spAutoFit/>
            </a:bodyPr>
            <a:lstStyle/>
            <a:p>
              <a:r>
                <a:rPr lang="en-US" sz="5000" dirty="0">
                  <a:solidFill>
                    <a:schemeClr val="bg1"/>
                  </a:solidFill>
                  <a:latin typeface="Lato Black" panose="020F0502020204030203" pitchFamily="34" charset="0"/>
                  <a:ea typeface="Lato Black" panose="020F0502020204030203" pitchFamily="34" charset="0"/>
                  <a:cs typeface="Lato Black" panose="020F0502020204030203" pitchFamily="34" charset="0"/>
                </a:rPr>
                <a:t>04</a:t>
              </a:r>
            </a:p>
          </p:txBody>
        </p:sp>
        <p:sp>
          <p:nvSpPr>
            <p:cNvPr id="58" name="TextBox 57">
              <a:extLst>
                <a:ext uri="{FF2B5EF4-FFF2-40B4-BE49-F238E27FC236}">
                  <a16:creationId xmlns:a16="http://schemas.microsoft.com/office/drawing/2014/main" id="{09C2FFC9-9171-4DE3-BCF8-58E1D7D78254}"/>
                </a:ext>
              </a:extLst>
            </p:cNvPr>
            <p:cNvSpPr txBox="1"/>
            <p:nvPr/>
          </p:nvSpPr>
          <p:spPr>
            <a:xfrm>
              <a:off x="10779014" y="3562249"/>
              <a:ext cx="928459" cy="861774"/>
            </a:xfrm>
            <a:prstGeom prst="rect">
              <a:avLst/>
            </a:prstGeom>
            <a:noFill/>
          </p:spPr>
          <p:txBody>
            <a:bodyPr wrap="none" rtlCol="0">
              <a:spAutoFit/>
            </a:bodyPr>
            <a:lstStyle/>
            <a:p>
              <a:r>
                <a:rPr lang="en-US" sz="5000" dirty="0">
                  <a:solidFill>
                    <a:schemeClr val="bg1"/>
                  </a:solidFill>
                  <a:latin typeface="Lato Black" panose="020F0502020204030203" pitchFamily="34" charset="0"/>
                  <a:ea typeface="Lato Black" panose="020F0502020204030203" pitchFamily="34" charset="0"/>
                  <a:cs typeface="Lato Black" panose="020F0502020204030203" pitchFamily="34" charset="0"/>
                </a:rPr>
                <a:t>06</a:t>
              </a:r>
            </a:p>
          </p:txBody>
        </p:sp>
      </p:grpSp>
      <p:sp>
        <p:nvSpPr>
          <p:cNvPr id="60" name="TextBox 59">
            <a:extLst>
              <a:ext uri="{FF2B5EF4-FFF2-40B4-BE49-F238E27FC236}">
                <a16:creationId xmlns:a16="http://schemas.microsoft.com/office/drawing/2014/main" id="{089A2BDF-DDDD-43FB-82B5-169694075A6D}"/>
              </a:ext>
            </a:extLst>
          </p:cNvPr>
          <p:cNvSpPr txBox="1"/>
          <p:nvPr/>
        </p:nvSpPr>
        <p:spPr>
          <a:xfrm>
            <a:off x="155076" y="5067688"/>
            <a:ext cx="1985086" cy="923330"/>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REAL-TIME MARKET KNOWLEDGE</a:t>
            </a:r>
          </a:p>
        </p:txBody>
      </p:sp>
      <p:sp>
        <p:nvSpPr>
          <p:cNvPr id="62" name="TextBox 61">
            <a:extLst>
              <a:ext uri="{FF2B5EF4-FFF2-40B4-BE49-F238E27FC236}">
                <a16:creationId xmlns:a16="http://schemas.microsoft.com/office/drawing/2014/main" id="{8B37340B-EF83-42B5-AB75-4733627E86DF}"/>
              </a:ext>
            </a:extLst>
          </p:cNvPr>
          <p:cNvSpPr txBox="1"/>
          <p:nvPr/>
        </p:nvSpPr>
        <p:spPr>
          <a:xfrm>
            <a:off x="2216277" y="5060878"/>
            <a:ext cx="1985086" cy="923330"/>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AI/ML POWERED FORECASTING </a:t>
            </a:r>
          </a:p>
        </p:txBody>
      </p:sp>
      <p:sp>
        <p:nvSpPr>
          <p:cNvPr id="63" name="TextBox 62">
            <a:extLst>
              <a:ext uri="{FF2B5EF4-FFF2-40B4-BE49-F238E27FC236}">
                <a16:creationId xmlns:a16="http://schemas.microsoft.com/office/drawing/2014/main" id="{65469276-2BBC-417B-942C-69DC1CCBA712}"/>
              </a:ext>
            </a:extLst>
          </p:cNvPr>
          <p:cNvSpPr txBox="1"/>
          <p:nvPr/>
        </p:nvSpPr>
        <p:spPr>
          <a:xfrm>
            <a:off x="4219108" y="5018308"/>
            <a:ext cx="1840905" cy="1200329"/>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MERCHANDISE ANALYTICS, PLANNING &amp; GAP CLOSURE</a:t>
            </a:r>
          </a:p>
        </p:txBody>
      </p:sp>
      <p:sp>
        <p:nvSpPr>
          <p:cNvPr id="64" name="TextBox 63">
            <a:extLst>
              <a:ext uri="{FF2B5EF4-FFF2-40B4-BE49-F238E27FC236}">
                <a16:creationId xmlns:a16="http://schemas.microsoft.com/office/drawing/2014/main" id="{23E78621-DDDC-44FA-AF85-81D08CA4A721}"/>
              </a:ext>
            </a:extLst>
          </p:cNvPr>
          <p:cNvSpPr txBox="1"/>
          <p:nvPr/>
        </p:nvSpPr>
        <p:spPr>
          <a:xfrm>
            <a:off x="6280309" y="5018308"/>
            <a:ext cx="1840905" cy="1477328"/>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SUPPLY CHAIN ANALYTICS, PLANNING &amp; CONTROL TOWER</a:t>
            </a:r>
          </a:p>
        </p:txBody>
      </p:sp>
      <p:sp>
        <p:nvSpPr>
          <p:cNvPr id="65" name="TextBox 64">
            <a:extLst>
              <a:ext uri="{FF2B5EF4-FFF2-40B4-BE49-F238E27FC236}">
                <a16:creationId xmlns:a16="http://schemas.microsoft.com/office/drawing/2014/main" id="{DD041C36-23F8-4FED-B7BB-77809183ADDE}"/>
              </a:ext>
            </a:extLst>
          </p:cNvPr>
          <p:cNvSpPr txBox="1"/>
          <p:nvPr/>
        </p:nvSpPr>
        <p:spPr>
          <a:xfrm>
            <a:off x="8286793" y="5067688"/>
            <a:ext cx="1693071" cy="1200329"/>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DIGITAL INTEGRATED BUSINESS PLANNING</a:t>
            </a:r>
          </a:p>
        </p:txBody>
      </p:sp>
      <p:sp>
        <p:nvSpPr>
          <p:cNvPr id="66" name="TextBox 65">
            <a:extLst>
              <a:ext uri="{FF2B5EF4-FFF2-40B4-BE49-F238E27FC236}">
                <a16:creationId xmlns:a16="http://schemas.microsoft.com/office/drawing/2014/main" id="{2409DE77-912C-493B-9AF5-025927F86BC0}"/>
              </a:ext>
            </a:extLst>
          </p:cNvPr>
          <p:cNvSpPr txBox="1"/>
          <p:nvPr/>
        </p:nvSpPr>
        <p:spPr>
          <a:xfrm>
            <a:off x="10330249" y="5067688"/>
            <a:ext cx="1693071" cy="923330"/>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E2E DIGITAL COLLABORATION</a:t>
            </a:r>
          </a:p>
        </p:txBody>
      </p:sp>
    </p:spTree>
    <p:extLst>
      <p:ext uri="{BB962C8B-B14F-4D97-AF65-F5344CB8AC3E}">
        <p14:creationId xmlns:p14="http://schemas.microsoft.com/office/powerpoint/2010/main" val="3558215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68"/>
        <p:cNvGrpSpPr/>
        <p:nvPr/>
      </p:nvGrpSpPr>
      <p:grpSpPr>
        <a:xfrm>
          <a:off x="0" y="0"/>
          <a:ext cx="0" cy="0"/>
          <a:chOff x="0" y="0"/>
          <a:chExt cx="0" cy="0"/>
        </a:xfrm>
      </p:grpSpPr>
      <p:sp>
        <p:nvSpPr>
          <p:cNvPr id="8558" name="Google Shape;8558;p3"/>
          <p:cNvSpPr txBox="1">
            <a:spLocks noGrp="1"/>
          </p:cNvSpPr>
          <p:nvPr>
            <p:ph type="title"/>
          </p:nvPr>
        </p:nvSpPr>
        <p:spPr>
          <a:xfrm>
            <a:off x="-22860" y="54084"/>
            <a:ext cx="11906010" cy="5440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2000" b="1" spc="300" dirty="0">
                <a:latin typeface="Lato" panose="020F0502020204030203" pitchFamily="34" charset="0"/>
                <a:ea typeface="Lato" panose="020F0502020204030203" pitchFamily="34" charset="0"/>
                <a:cs typeface="Lato" panose="020F0502020204030203" pitchFamily="34" charset="0"/>
                <a:sym typeface="Arial"/>
              </a:rPr>
              <a:t>Digital Brain: Knowledge Powered Analytics, Planning and Decisions Platform</a:t>
            </a:r>
            <a:endParaRPr sz="2000" b="1" spc="300" dirty="0">
              <a:latin typeface="Lato" panose="020F0502020204030203" pitchFamily="34" charset="0"/>
              <a:ea typeface="Lato" panose="020F0502020204030203" pitchFamily="34" charset="0"/>
              <a:cs typeface="Lato" panose="020F0502020204030203" pitchFamily="34" charset="0"/>
              <a:sym typeface="Arial"/>
            </a:endParaRPr>
          </a:p>
        </p:txBody>
      </p:sp>
      <p:sp>
        <p:nvSpPr>
          <p:cNvPr id="608" name="Google Shape;7970;p3">
            <a:extLst>
              <a:ext uri="{FF2B5EF4-FFF2-40B4-BE49-F238E27FC236}">
                <a16:creationId xmlns:a16="http://schemas.microsoft.com/office/drawing/2014/main" id="{7F123592-9ACD-4CF9-9088-8501A1BAB46A}"/>
              </a:ext>
            </a:extLst>
          </p:cNvPr>
          <p:cNvSpPr/>
          <p:nvPr/>
        </p:nvSpPr>
        <p:spPr>
          <a:xfrm>
            <a:off x="1147248" y="3016533"/>
            <a:ext cx="9882800" cy="740400"/>
          </a:xfrm>
          <a:prstGeom prst="rect">
            <a:avLst/>
          </a:prstGeom>
          <a:solidFill>
            <a:srgbClr val="F3F3F3"/>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09" name="Google Shape;7972;p3">
            <a:extLst>
              <a:ext uri="{FF2B5EF4-FFF2-40B4-BE49-F238E27FC236}">
                <a16:creationId xmlns:a16="http://schemas.microsoft.com/office/drawing/2014/main" id="{07948ACA-C7C6-4449-82DF-E702F65B68A3}"/>
              </a:ext>
            </a:extLst>
          </p:cNvPr>
          <p:cNvSpPr/>
          <p:nvPr/>
        </p:nvSpPr>
        <p:spPr>
          <a:xfrm>
            <a:off x="1293793" y="1047233"/>
            <a:ext cx="9589600" cy="2644400"/>
          </a:xfrm>
          <a:prstGeom prst="rect">
            <a:avLst/>
          </a:prstGeom>
          <a:noFill/>
          <a:ln w="9525" cap="flat" cmpd="sng">
            <a:solidFill>
              <a:srgbClr val="000000"/>
            </a:solidFill>
            <a:prstDash val="dot"/>
            <a:round/>
            <a:headEnd type="none" w="sm" len="sm"/>
            <a:tailEnd type="none" w="sm" len="sm"/>
          </a:ln>
        </p:spPr>
        <p:txBody>
          <a:bodyPr spcFirstLastPara="1" wrap="square" lIns="60925" tIns="12150" rIns="60925" bIns="609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933" b="1" i="0" u="none" strike="noStrike" cap="none">
                <a:solidFill>
                  <a:srgbClr val="000000"/>
                </a:solidFill>
                <a:latin typeface="Arial"/>
                <a:ea typeface="Arial"/>
                <a:cs typeface="Arial"/>
                <a:sym typeface="Arial"/>
              </a:rPr>
              <a:t>Integrated Business Planning</a:t>
            </a:r>
            <a:endParaRPr sz="933" b="1" i="0" u="none" strike="noStrike" cap="none">
              <a:solidFill>
                <a:srgbClr val="000000"/>
              </a:solidFill>
              <a:latin typeface="Arial"/>
              <a:ea typeface="Arial"/>
              <a:cs typeface="Arial"/>
              <a:sym typeface="Arial"/>
            </a:endParaRPr>
          </a:p>
        </p:txBody>
      </p:sp>
      <p:sp>
        <p:nvSpPr>
          <p:cNvPr id="610" name="Google Shape;7973;p3">
            <a:extLst>
              <a:ext uri="{FF2B5EF4-FFF2-40B4-BE49-F238E27FC236}">
                <a16:creationId xmlns:a16="http://schemas.microsoft.com/office/drawing/2014/main" id="{01501E50-5A33-411B-B614-7DF669906B2E}"/>
              </a:ext>
            </a:extLst>
          </p:cNvPr>
          <p:cNvSpPr/>
          <p:nvPr/>
        </p:nvSpPr>
        <p:spPr>
          <a:xfrm>
            <a:off x="6275626" y="1750802"/>
            <a:ext cx="4529200" cy="1865200"/>
          </a:xfrm>
          <a:prstGeom prst="rect">
            <a:avLst/>
          </a:prstGeom>
          <a:noFill/>
          <a:ln w="9525" cap="flat" cmpd="sng">
            <a:solidFill>
              <a:srgbClr val="D9D9D9"/>
            </a:solidFill>
            <a:prstDash val="solid"/>
            <a:round/>
            <a:headEnd type="none" w="sm" len="sm"/>
            <a:tailEnd type="none" w="sm" len="sm"/>
          </a:ln>
        </p:spPr>
        <p:txBody>
          <a:bodyPr spcFirstLastPara="1" wrap="square" lIns="60925" tIns="24350" rIns="60925" bIns="609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133547" marR="0" lvl="0" indent="0" algn="l" rtl="0">
              <a:spcBef>
                <a:spcPts val="0"/>
              </a:spcBef>
              <a:spcAft>
                <a:spcPts val="0"/>
              </a:spcAft>
              <a:buNone/>
            </a:pPr>
            <a:r>
              <a:rPr lang="en-US" sz="933" b="1" i="0" u="none" strike="noStrike" cap="none">
                <a:solidFill>
                  <a:srgbClr val="000000"/>
                </a:solidFill>
                <a:latin typeface="Arial"/>
                <a:ea typeface="Arial"/>
                <a:cs typeface="Arial"/>
                <a:sym typeface="Arial"/>
              </a:rPr>
              <a:t>Supply Chain Management</a:t>
            </a:r>
            <a:endParaRPr sz="933" b="1" i="0" u="none" strike="noStrike" cap="none">
              <a:solidFill>
                <a:srgbClr val="000000"/>
              </a:solidFill>
              <a:latin typeface="Arial"/>
              <a:ea typeface="Arial"/>
              <a:cs typeface="Arial"/>
              <a:sym typeface="Arial"/>
            </a:endParaRPr>
          </a:p>
          <a:p>
            <a:pPr marL="0" marR="0" lvl="0" indent="609585" algn="ctr" rtl="0">
              <a:spcBef>
                <a:spcPts val="0"/>
              </a:spcBef>
              <a:spcAft>
                <a:spcPts val="0"/>
              </a:spcAft>
              <a:buNone/>
            </a:pPr>
            <a:endParaRPr sz="933" b="1" i="0" u="none" strike="noStrike" cap="none">
              <a:solidFill>
                <a:srgbClr val="FF1E39"/>
              </a:solidFill>
              <a:latin typeface="Arial"/>
              <a:ea typeface="Arial"/>
              <a:cs typeface="Arial"/>
              <a:sym typeface="Arial"/>
            </a:endParaRPr>
          </a:p>
          <a:p>
            <a:pPr marL="0" marR="0" lvl="0" indent="609585" algn="ctr" rtl="0">
              <a:spcBef>
                <a:spcPts val="0"/>
              </a:spcBef>
              <a:spcAft>
                <a:spcPts val="0"/>
              </a:spcAft>
              <a:buNone/>
            </a:pPr>
            <a:endParaRPr sz="933" b="1" i="0" u="none" strike="noStrike" cap="none">
              <a:solidFill>
                <a:srgbClr val="FF1E39"/>
              </a:solidFill>
              <a:latin typeface="Arial"/>
              <a:ea typeface="Arial"/>
              <a:cs typeface="Arial"/>
              <a:sym typeface="Arial"/>
            </a:endParaRPr>
          </a:p>
          <a:p>
            <a:pPr marL="0" marR="0" lvl="0" indent="609585" algn="ctr" rtl="0">
              <a:spcBef>
                <a:spcPts val="0"/>
              </a:spcBef>
              <a:spcAft>
                <a:spcPts val="0"/>
              </a:spcAft>
              <a:buNone/>
            </a:pPr>
            <a:endParaRPr sz="933" b="1" i="0" u="none" strike="noStrike" cap="none">
              <a:solidFill>
                <a:srgbClr val="FF1E39"/>
              </a:solidFill>
              <a:latin typeface="Arial"/>
              <a:ea typeface="Arial"/>
              <a:cs typeface="Arial"/>
              <a:sym typeface="Arial"/>
            </a:endParaRPr>
          </a:p>
          <a:p>
            <a:pPr marL="0" marR="0" lvl="0" indent="609585" algn="ctr" rtl="0">
              <a:spcBef>
                <a:spcPts val="0"/>
              </a:spcBef>
              <a:spcAft>
                <a:spcPts val="0"/>
              </a:spcAft>
              <a:buNone/>
            </a:pPr>
            <a:endParaRPr sz="933" b="1" i="0" u="none" strike="noStrike" cap="none">
              <a:solidFill>
                <a:srgbClr val="FF1E39"/>
              </a:solidFill>
              <a:latin typeface="Arial"/>
              <a:ea typeface="Arial"/>
              <a:cs typeface="Arial"/>
              <a:sym typeface="Arial"/>
            </a:endParaRPr>
          </a:p>
          <a:p>
            <a:pPr marL="0" marR="0" lvl="0" indent="0" algn="l" rtl="0">
              <a:spcBef>
                <a:spcPts val="0"/>
              </a:spcBef>
              <a:spcAft>
                <a:spcPts val="0"/>
              </a:spcAft>
              <a:buNone/>
            </a:pPr>
            <a:endParaRPr sz="933" b="1" i="0" u="none" strike="noStrike" cap="none">
              <a:solidFill>
                <a:srgbClr val="FF1E39"/>
              </a:solidFill>
              <a:latin typeface="Arial"/>
              <a:ea typeface="Arial"/>
              <a:cs typeface="Arial"/>
              <a:sym typeface="Arial"/>
            </a:endParaRPr>
          </a:p>
        </p:txBody>
      </p:sp>
      <p:sp>
        <p:nvSpPr>
          <p:cNvPr id="611" name="Google Shape;7974;p3">
            <a:extLst>
              <a:ext uri="{FF2B5EF4-FFF2-40B4-BE49-F238E27FC236}">
                <a16:creationId xmlns:a16="http://schemas.microsoft.com/office/drawing/2014/main" id="{CFC6D55C-9C67-4C04-8BA4-BC95BFB60EE8}"/>
              </a:ext>
            </a:extLst>
          </p:cNvPr>
          <p:cNvSpPr/>
          <p:nvPr/>
        </p:nvSpPr>
        <p:spPr>
          <a:xfrm>
            <a:off x="1381893" y="1750599"/>
            <a:ext cx="4529200" cy="1865200"/>
          </a:xfrm>
          <a:prstGeom prst="rect">
            <a:avLst/>
          </a:prstGeom>
          <a:noFill/>
          <a:ln w="9525" cap="flat" cmpd="sng">
            <a:solidFill>
              <a:srgbClr val="D9D9D9"/>
            </a:solidFill>
            <a:prstDash val="solid"/>
            <a:round/>
            <a:headEnd type="none" w="sm" len="sm"/>
            <a:tailEnd type="none" w="sm" len="sm"/>
          </a:ln>
        </p:spPr>
        <p:txBody>
          <a:bodyPr spcFirstLastPara="1" wrap="square" lIns="60925" tIns="24350" rIns="60925" bIns="609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90575" marR="0" lvl="0" indent="0" algn="l" rtl="0">
              <a:spcBef>
                <a:spcPts val="0"/>
              </a:spcBef>
              <a:spcAft>
                <a:spcPts val="0"/>
              </a:spcAft>
              <a:buNone/>
            </a:pPr>
            <a:r>
              <a:rPr lang="en-US" sz="933" b="1" i="0" u="none" strike="noStrike" cap="none">
                <a:solidFill>
                  <a:srgbClr val="000000"/>
                </a:solidFill>
                <a:latin typeface="Arial"/>
                <a:ea typeface="Arial"/>
                <a:cs typeface="Arial"/>
                <a:sym typeface="Arial"/>
              </a:rPr>
              <a:t>Revenue Management</a:t>
            </a:r>
            <a:endParaRPr sz="933" b="1" i="0" u="none" strike="noStrike" cap="none">
              <a:solidFill>
                <a:srgbClr val="000000"/>
              </a:solidFill>
              <a:latin typeface="Arial"/>
              <a:ea typeface="Arial"/>
              <a:cs typeface="Arial"/>
              <a:sym typeface="Arial"/>
            </a:endParaRPr>
          </a:p>
          <a:p>
            <a:pPr marL="609585" marR="0" lvl="0" indent="0" algn="l" rtl="0">
              <a:spcBef>
                <a:spcPts val="0"/>
              </a:spcBef>
              <a:spcAft>
                <a:spcPts val="0"/>
              </a:spcAft>
              <a:buNone/>
            </a:pPr>
            <a:endParaRPr sz="933" b="1" i="0" u="none" strike="noStrike" cap="none">
              <a:solidFill>
                <a:srgbClr val="FF1E39"/>
              </a:solidFill>
              <a:latin typeface="Arial"/>
              <a:ea typeface="Arial"/>
              <a:cs typeface="Arial"/>
              <a:sym typeface="Arial"/>
            </a:endParaRPr>
          </a:p>
          <a:p>
            <a:pPr marL="609585" marR="0" lvl="0" indent="0" algn="l" rtl="0">
              <a:spcBef>
                <a:spcPts val="0"/>
              </a:spcBef>
              <a:spcAft>
                <a:spcPts val="0"/>
              </a:spcAft>
              <a:buNone/>
            </a:pPr>
            <a:endParaRPr sz="933" b="1" i="0" u="none" strike="noStrike" cap="none">
              <a:solidFill>
                <a:srgbClr val="FF1E39"/>
              </a:solidFill>
              <a:latin typeface="Arial"/>
              <a:ea typeface="Arial"/>
              <a:cs typeface="Arial"/>
              <a:sym typeface="Arial"/>
            </a:endParaRPr>
          </a:p>
          <a:p>
            <a:pPr marL="609585" marR="0" lvl="0" indent="0" algn="l" rtl="0">
              <a:spcBef>
                <a:spcPts val="0"/>
              </a:spcBef>
              <a:spcAft>
                <a:spcPts val="0"/>
              </a:spcAft>
              <a:buNone/>
            </a:pPr>
            <a:endParaRPr sz="933" b="1" i="0" u="none" strike="noStrike" cap="none">
              <a:solidFill>
                <a:srgbClr val="FF1E39"/>
              </a:solidFill>
              <a:latin typeface="Arial"/>
              <a:ea typeface="Arial"/>
              <a:cs typeface="Arial"/>
              <a:sym typeface="Arial"/>
            </a:endParaRPr>
          </a:p>
          <a:p>
            <a:pPr marL="609585" marR="0" lvl="0" indent="0" algn="l" rtl="0">
              <a:spcBef>
                <a:spcPts val="0"/>
              </a:spcBef>
              <a:spcAft>
                <a:spcPts val="0"/>
              </a:spcAft>
              <a:buNone/>
            </a:pPr>
            <a:endParaRPr sz="933" b="1" i="0" u="none" strike="noStrike" cap="none">
              <a:solidFill>
                <a:srgbClr val="FF1E39"/>
              </a:solidFill>
              <a:latin typeface="Arial"/>
              <a:ea typeface="Arial"/>
              <a:cs typeface="Arial"/>
              <a:sym typeface="Arial"/>
            </a:endParaRPr>
          </a:p>
          <a:p>
            <a:pPr marL="0" marR="0" lvl="0" indent="0" algn="l" rtl="0">
              <a:spcBef>
                <a:spcPts val="0"/>
              </a:spcBef>
              <a:spcAft>
                <a:spcPts val="0"/>
              </a:spcAft>
              <a:buNone/>
            </a:pPr>
            <a:endParaRPr sz="933" b="1" i="0" u="none" strike="noStrike" cap="none">
              <a:solidFill>
                <a:srgbClr val="FF1E39"/>
              </a:solidFill>
              <a:latin typeface="Arial"/>
              <a:ea typeface="Arial"/>
              <a:cs typeface="Arial"/>
              <a:sym typeface="Arial"/>
            </a:endParaRPr>
          </a:p>
        </p:txBody>
      </p:sp>
      <p:sp>
        <p:nvSpPr>
          <p:cNvPr id="612" name="Google Shape;7975;p3">
            <a:extLst>
              <a:ext uri="{FF2B5EF4-FFF2-40B4-BE49-F238E27FC236}">
                <a16:creationId xmlns:a16="http://schemas.microsoft.com/office/drawing/2014/main" id="{8CE253EA-4B92-4B7F-9190-03D1ECB7CE31}"/>
              </a:ext>
            </a:extLst>
          </p:cNvPr>
          <p:cNvSpPr/>
          <p:nvPr/>
        </p:nvSpPr>
        <p:spPr>
          <a:xfrm>
            <a:off x="2223026" y="6637366"/>
            <a:ext cx="2133600" cy="208400"/>
          </a:xfrm>
          <a:prstGeom prst="rect">
            <a:avLst/>
          </a:prstGeom>
          <a:noFill/>
          <a:ln w="9525" cap="flat" cmpd="sng">
            <a:solidFill>
              <a:srgbClr val="CCCCCC"/>
            </a:solidFill>
            <a:prstDash val="solid"/>
            <a:round/>
            <a:headEnd type="none" w="sm" len="sm"/>
            <a:tailEnd type="none" w="sm" len="sm"/>
          </a:ln>
        </p:spPr>
        <p:txBody>
          <a:bodyPr spcFirstLastPara="1" wrap="square" lIns="60925" tIns="121900" rIns="60925"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Natural Language and Image Processing</a:t>
            </a:r>
            <a:endParaRPr sz="800" b="0" i="0" u="none" strike="noStrike" cap="none">
              <a:solidFill>
                <a:srgbClr val="000000"/>
              </a:solidFill>
              <a:latin typeface="Arial"/>
              <a:ea typeface="Arial"/>
              <a:cs typeface="Arial"/>
              <a:sym typeface="Arial"/>
            </a:endParaRPr>
          </a:p>
        </p:txBody>
      </p:sp>
      <p:sp>
        <p:nvSpPr>
          <p:cNvPr id="613" name="Google Shape;7976;p3">
            <a:extLst>
              <a:ext uri="{FF2B5EF4-FFF2-40B4-BE49-F238E27FC236}">
                <a16:creationId xmlns:a16="http://schemas.microsoft.com/office/drawing/2014/main" id="{20EC7ED2-A149-406E-9DD7-7F17789F2F51}"/>
              </a:ext>
            </a:extLst>
          </p:cNvPr>
          <p:cNvSpPr/>
          <p:nvPr/>
        </p:nvSpPr>
        <p:spPr>
          <a:xfrm>
            <a:off x="4634726" y="6637366"/>
            <a:ext cx="816800" cy="208400"/>
          </a:xfrm>
          <a:prstGeom prst="rect">
            <a:avLst/>
          </a:prstGeom>
          <a:noFill/>
          <a:ln w="9525" cap="flat" cmpd="sng">
            <a:solidFill>
              <a:srgbClr val="CCCCCC"/>
            </a:solidFill>
            <a:prstDash val="solid"/>
            <a:round/>
            <a:headEnd type="none" w="sm" len="sm"/>
            <a:tailEnd type="none" w="sm" len="sm"/>
          </a:ln>
        </p:spPr>
        <p:txBody>
          <a:bodyPr spcFirstLastPara="1" wrap="square" lIns="60925" tIns="121900" rIns="60925"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Spreadsheets</a:t>
            </a:r>
            <a:endParaRPr sz="800" b="0" i="0" u="none" strike="noStrike" cap="none">
              <a:solidFill>
                <a:srgbClr val="000000"/>
              </a:solidFill>
              <a:latin typeface="Arial"/>
              <a:ea typeface="Arial"/>
              <a:cs typeface="Arial"/>
              <a:sym typeface="Arial"/>
            </a:endParaRPr>
          </a:p>
        </p:txBody>
      </p:sp>
      <p:sp>
        <p:nvSpPr>
          <p:cNvPr id="614" name="Google Shape;7977;p3">
            <a:extLst>
              <a:ext uri="{FF2B5EF4-FFF2-40B4-BE49-F238E27FC236}">
                <a16:creationId xmlns:a16="http://schemas.microsoft.com/office/drawing/2014/main" id="{1D48E818-89D0-4ADF-B0CE-3A324F59AA42}"/>
              </a:ext>
            </a:extLst>
          </p:cNvPr>
          <p:cNvSpPr/>
          <p:nvPr/>
        </p:nvSpPr>
        <p:spPr>
          <a:xfrm>
            <a:off x="6815557" y="6637366"/>
            <a:ext cx="1392000" cy="208400"/>
          </a:xfrm>
          <a:prstGeom prst="rect">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IOT Hub / Edge APIs</a:t>
            </a:r>
            <a:endParaRPr sz="800" b="0" i="0" u="none" strike="noStrike" cap="none">
              <a:solidFill>
                <a:srgbClr val="000000"/>
              </a:solidFill>
              <a:latin typeface="Arial"/>
              <a:ea typeface="Arial"/>
              <a:cs typeface="Arial"/>
              <a:sym typeface="Arial"/>
            </a:endParaRPr>
          </a:p>
        </p:txBody>
      </p:sp>
      <p:sp>
        <p:nvSpPr>
          <p:cNvPr id="615" name="Google Shape;7978;p3">
            <a:extLst>
              <a:ext uri="{FF2B5EF4-FFF2-40B4-BE49-F238E27FC236}">
                <a16:creationId xmlns:a16="http://schemas.microsoft.com/office/drawing/2014/main" id="{F66ABBB4-42A1-4449-9E40-D6C9A2B47EC6}"/>
              </a:ext>
            </a:extLst>
          </p:cNvPr>
          <p:cNvSpPr/>
          <p:nvPr/>
        </p:nvSpPr>
        <p:spPr>
          <a:xfrm>
            <a:off x="8502793" y="6637366"/>
            <a:ext cx="2527200" cy="208400"/>
          </a:xfrm>
          <a:prstGeom prst="rect">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Enterprise APIs (ERP, DW, CRM, PDM..)</a:t>
            </a:r>
            <a:endParaRPr sz="800" b="0" i="0" u="none" strike="noStrike" cap="none">
              <a:solidFill>
                <a:srgbClr val="000000"/>
              </a:solidFill>
              <a:latin typeface="Arial"/>
              <a:ea typeface="Arial"/>
              <a:cs typeface="Arial"/>
              <a:sym typeface="Arial"/>
            </a:endParaRPr>
          </a:p>
        </p:txBody>
      </p:sp>
      <p:sp>
        <p:nvSpPr>
          <p:cNvPr id="616" name="Google Shape;7979;p3">
            <a:extLst>
              <a:ext uri="{FF2B5EF4-FFF2-40B4-BE49-F238E27FC236}">
                <a16:creationId xmlns:a16="http://schemas.microsoft.com/office/drawing/2014/main" id="{0BAF8221-7A9F-46A8-906A-34A441AEECA2}"/>
              </a:ext>
            </a:extLst>
          </p:cNvPr>
          <p:cNvSpPr/>
          <p:nvPr/>
        </p:nvSpPr>
        <p:spPr>
          <a:xfrm>
            <a:off x="1128126" y="6637366"/>
            <a:ext cx="816800" cy="208400"/>
          </a:xfrm>
          <a:prstGeom prst="rect">
            <a:avLst/>
          </a:prstGeom>
          <a:noFill/>
          <a:ln w="9525" cap="flat" cmpd="sng">
            <a:solidFill>
              <a:srgbClr val="CCCCCC"/>
            </a:solidFill>
            <a:prstDash val="solid"/>
            <a:round/>
            <a:headEnd type="none" w="sm" len="sm"/>
            <a:tailEnd type="none" w="sm" len="sm"/>
          </a:ln>
        </p:spPr>
        <p:txBody>
          <a:bodyPr spcFirstLastPara="1" wrap="square" lIns="60925" tIns="121900" rIns="60925"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Web Scraping</a:t>
            </a:r>
            <a:endParaRPr sz="800" b="0" i="0" u="none" strike="noStrike" cap="none">
              <a:solidFill>
                <a:srgbClr val="000000"/>
              </a:solidFill>
              <a:latin typeface="Arial"/>
              <a:ea typeface="Arial"/>
              <a:cs typeface="Arial"/>
              <a:sym typeface="Arial"/>
            </a:endParaRPr>
          </a:p>
        </p:txBody>
      </p:sp>
      <p:sp>
        <p:nvSpPr>
          <p:cNvPr id="617" name="Google Shape;7980;p3">
            <a:extLst>
              <a:ext uri="{FF2B5EF4-FFF2-40B4-BE49-F238E27FC236}">
                <a16:creationId xmlns:a16="http://schemas.microsoft.com/office/drawing/2014/main" id="{5219647D-4E2E-4F89-990E-4629891C6DA0}"/>
              </a:ext>
            </a:extLst>
          </p:cNvPr>
          <p:cNvSpPr/>
          <p:nvPr/>
        </p:nvSpPr>
        <p:spPr>
          <a:xfrm>
            <a:off x="11201226" y="870733"/>
            <a:ext cx="770800" cy="2886400"/>
          </a:xfrm>
          <a:prstGeom prst="rect">
            <a:avLst/>
          </a:prstGeom>
          <a:noFill/>
          <a:ln w="9525" cap="flat" cmpd="sng">
            <a:solidFill>
              <a:srgbClr val="000000"/>
            </a:solidFill>
            <a:prstDash val="solid"/>
            <a:round/>
            <a:headEnd type="none" w="sm" len="sm"/>
            <a:tailEnd type="none" w="sm" len="sm"/>
          </a:ln>
        </p:spPr>
        <p:txBody>
          <a:bodyPr spcFirstLastPara="1" wrap="square" lIns="60925" tIns="60925" rIns="60925"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1" i="0" u="none" strike="noStrike" cap="none">
                <a:solidFill>
                  <a:srgbClr val="000000"/>
                </a:solidFill>
                <a:latin typeface="Arial"/>
                <a:ea typeface="Arial"/>
                <a:cs typeface="Arial"/>
                <a:sym typeface="Arial"/>
              </a:rPr>
              <a:t>Digital Supplier Engagement</a:t>
            </a:r>
            <a:endParaRPr sz="800" b="1" i="0" u="none" strike="noStrike" cap="none">
              <a:solidFill>
                <a:srgbClr val="000000"/>
              </a:solidFill>
              <a:latin typeface="Arial"/>
              <a:ea typeface="Arial"/>
              <a:cs typeface="Arial"/>
              <a:sym typeface="Arial"/>
            </a:endParaRPr>
          </a:p>
        </p:txBody>
      </p:sp>
      <p:sp>
        <p:nvSpPr>
          <p:cNvPr id="618" name="Google Shape;7981;p3">
            <a:extLst>
              <a:ext uri="{FF2B5EF4-FFF2-40B4-BE49-F238E27FC236}">
                <a16:creationId xmlns:a16="http://schemas.microsoft.com/office/drawing/2014/main" id="{502647B2-9DA5-4756-B055-8A1FE6F427CC}"/>
              </a:ext>
            </a:extLst>
          </p:cNvPr>
          <p:cNvSpPr/>
          <p:nvPr/>
        </p:nvSpPr>
        <p:spPr>
          <a:xfrm>
            <a:off x="211093" y="870733"/>
            <a:ext cx="770800" cy="2886400"/>
          </a:xfrm>
          <a:prstGeom prst="rect">
            <a:avLst/>
          </a:prstGeom>
          <a:noFill/>
          <a:ln w="9525" cap="flat" cmpd="sng">
            <a:solidFill>
              <a:srgbClr val="000000"/>
            </a:solidFill>
            <a:prstDash val="solid"/>
            <a:round/>
            <a:headEnd type="none" w="sm" len="sm"/>
            <a:tailEnd type="none" w="sm" len="sm"/>
          </a:ln>
        </p:spPr>
        <p:txBody>
          <a:bodyPr spcFirstLastPara="1" wrap="square" lIns="60925" tIns="60925" rIns="60925"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1" i="0" u="none" strike="noStrike" cap="none">
                <a:solidFill>
                  <a:srgbClr val="000000"/>
                </a:solidFill>
                <a:latin typeface="Arial"/>
                <a:ea typeface="Arial"/>
                <a:cs typeface="Arial"/>
                <a:sym typeface="Arial"/>
              </a:rPr>
              <a:t>Digital Customer Engagement</a:t>
            </a:r>
            <a:endParaRPr sz="800" b="1" i="0" u="none" strike="noStrike" cap="none">
              <a:solidFill>
                <a:srgbClr val="000000"/>
              </a:solidFill>
              <a:latin typeface="Arial"/>
              <a:ea typeface="Arial"/>
              <a:cs typeface="Arial"/>
              <a:sym typeface="Arial"/>
            </a:endParaRPr>
          </a:p>
        </p:txBody>
      </p:sp>
      <p:grpSp>
        <p:nvGrpSpPr>
          <p:cNvPr id="619" name="Google Shape;7982;p3">
            <a:extLst>
              <a:ext uri="{FF2B5EF4-FFF2-40B4-BE49-F238E27FC236}">
                <a16:creationId xmlns:a16="http://schemas.microsoft.com/office/drawing/2014/main" id="{38D1DE2C-D864-412C-BCF5-8F3CE9A6076B}"/>
              </a:ext>
            </a:extLst>
          </p:cNvPr>
          <p:cNvGrpSpPr/>
          <p:nvPr/>
        </p:nvGrpSpPr>
        <p:grpSpPr>
          <a:xfrm>
            <a:off x="4470040" y="1252763"/>
            <a:ext cx="3237107" cy="403615"/>
            <a:chOff x="3706805" y="625294"/>
            <a:chExt cx="2367922" cy="426894"/>
          </a:xfrm>
        </p:grpSpPr>
        <p:sp>
          <p:nvSpPr>
            <p:cNvPr id="1206" name="Google Shape;7983;p3">
              <a:extLst>
                <a:ext uri="{FF2B5EF4-FFF2-40B4-BE49-F238E27FC236}">
                  <a16:creationId xmlns:a16="http://schemas.microsoft.com/office/drawing/2014/main" id="{10697D3B-71A1-4168-BE25-65CF512DF900}"/>
                </a:ext>
              </a:extLst>
            </p:cNvPr>
            <p:cNvSpPr/>
            <p:nvPr/>
          </p:nvSpPr>
          <p:spPr>
            <a:xfrm>
              <a:off x="3706805" y="850888"/>
              <a:ext cx="2367900" cy="201300"/>
            </a:xfrm>
            <a:prstGeom prst="rect">
              <a:avLst/>
            </a:prstGeom>
            <a:solidFill>
              <a:srgbClr val="FFFFFF">
                <a:alpha val="38039"/>
              </a:srgbClr>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Sales &amp; Operations Planning (S&amp;OP)</a:t>
              </a:r>
              <a:endParaRPr sz="800" b="0" i="0" u="none" strike="noStrike" cap="none">
                <a:solidFill>
                  <a:srgbClr val="000000"/>
                </a:solidFill>
                <a:latin typeface="Arial"/>
                <a:ea typeface="Arial"/>
                <a:cs typeface="Arial"/>
                <a:sym typeface="Arial"/>
              </a:endParaRPr>
            </a:p>
          </p:txBody>
        </p:sp>
        <p:sp>
          <p:nvSpPr>
            <p:cNvPr id="1207" name="Google Shape;7984;p3">
              <a:extLst>
                <a:ext uri="{FF2B5EF4-FFF2-40B4-BE49-F238E27FC236}">
                  <a16:creationId xmlns:a16="http://schemas.microsoft.com/office/drawing/2014/main" id="{EA3CAE6D-8AD7-4640-ADC7-BFA2D08AC53E}"/>
                </a:ext>
              </a:extLst>
            </p:cNvPr>
            <p:cNvSpPr/>
            <p:nvPr/>
          </p:nvSpPr>
          <p:spPr>
            <a:xfrm>
              <a:off x="3706811" y="625294"/>
              <a:ext cx="1170300" cy="201300"/>
            </a:xfrm>
            <a:prstGeom prst="rect">
              <a:avLst/>
            </a:prstGeom>
            <a:solidFill>
              <a:srgbClr val="FFFFFF">
                <a:alpha val="38039"/>
              </a:srgbClr>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AOP</a:t>
              </a:r>
              <a:endParaRPr sz="800" b="0" i="0" u="none" strike="noStrike" cap="none">
                <a:solidFill>
                  <a:srgbClr val="000000"/>
                </a:solidFill>
                <a:latin typeface="Arial"/>
                <a:ea typeface="Arial"/>
                <a:cs typeface="Arial"/>
                <a:sym typeface="Arial"/>
              </a:endParaRPr>
            </a:p>
          </p:txBody>
        </p:sp>
        <p:sp>
          <p:nvSpPr>
            <p:cNvPr id="1208" name="Google Shape;7985;p3">
              <a:extLst>
                <a:ext uri="{FF2B5EF4-FFF2-40B4-BE49-F238E27FC236}">
                  <a16:creationId xmlns:a16="http://schemas.microsoft.com/office/drawing/2014/main" id="{29F14DE7-D189-4BD0-B580-FC3BBF374783}"/>
                </a:ext>
              </a:extLst>
            </p:cNvPr>
            <p:cNvSpPr/>
            <p:nvPr/>
          </p:nvSpPr>
          <p:spPr>
            <a:xfrm>
              <a:off x="4904427" y="625294"/>
              <a:ext cx="1170300" cy="201300"/>
            </a:xfrm>
            <a:prstGeom prst="rect">
              <a:avLst/>
            </a:prstGeom>
            <a:solidFill>
              <a:srgbClr val="FFFFFF">
                <a:alpha val="38039"/>
              </a:srgbClr>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LRP</a:t>
              </a:r>
              <a:endParaRPr sz="800" b="0" i="0" u="none" strike="noStrike" cap="none">
                <a:solidFill>
                  <a:srgbClr val="000000"/>
                </a:solidFill>
                <a:latin typeface="Arial"/>
                <a:ea typeface="Arial"/>
                <a:cs typeface="Arial"/>
                <a:sym typeface="Arial"/>
              </a:endParaRPr>
            </a:p>
          </p:txBody>
        </p:sp>
      </p:grpSp>
      <p:grpSp>
        <p:nvGrpSpPr>
          <p:cNvPr id="620" name="Google Shape;7986;p3">
            <a:extLst>
              <a:ext uri="{FF2B5EF4-FFF2-40B4-BE49-F238E27FC236}">
                <a16:creationId xmlns:a16="http://schemas.microsoft.com/office/drawing/2014/main" id="{07BC1E93-E03E-4AEE-A701-E8E95FBA22D7}"/>
              </a:ext>
            </a:extLst>
          </p:cNvPr>
          <p:cNvGrpSpPr/>
          <p:nvPr/>
        </p:nvGrpSpPr>
        <p:grpSpPr>
          <a:xfrm>
            <a:off x="7746706" y="2006073"/>
            <a:ext cx="2910148" cy="855251"/>
            <a:chOff x="5556521" y="1524078"/>
            <a:chExt cx="2453475" cy="641438"/>
          </a:xfrm>
        </p:grpSpPr>
        <p:sp>
          <p:nvSpPr>
            <p:cNvPr id="1201" name="Google Shape;7987;p3">
              <a:extLst>
                <a:ext uri="{FF2B5EF4-FFF2-40B4-BE49-F238E27FC236}">
                  <a16:creationId xmlns:a16="http://schemas.microsoft.com/office/drawing/2014/main" id="{DA9339D4-5C2C-4C8F-8BEC-ACD9F612022E}"/>
                </a:ext>
              </a:extLst>
            </p:cNvPr>
            <p:cNvSpPr/>
            <p:nvPr/>
          </p:nvSpPr>
          <p:spPr>
            <a:xfrm>
              <a:off x="5556521" y="1524078"/>
              <a:ext cx="2453400" cy="2013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Supply Chain Master Planning</a:t>
              </a:r>
              <a:endParaRPr sz="800" b="0" i="0" u="none" strike="noStrike" cap="none">
                <a:solidFill>
                  <a:srgbClr val="000000"/>
                </a:solidFill>
                <a:latin typeface="Arial"/>
                <a:ea typeface="Arial"/>
                <a:cs typeface="Arial"/>
                <a:sym typeface="Arial"/>
              </a:endParaRPr>
            </a:p>
          </p:txBody>
        </p:sp>
        <p:sp>
          <p:nvSpPr>
            <p:cNvPr id="1202" name="Google Shape;7988;p3">
              <a:extLst>
                <a:ext uri="{FF2B5EF4-FFF2-40B4-BE49-F238E27FC236}">
                  <a16:creationId xmlns:a16="http://schemas.microsoft.com/office/drawing/2014/main" id="{17EC07B3-F62E-44E3-ABC3-8BE9949C1D6D}"/>
                </a:ext>
              </a:extLst>
            </p:cNvPr>
            <p:cNvSpPr/>
            <p:nvPr/>
          </p:nvSpPr>
          <p:spPr>
            <a:xfrm>
              <a:off x="5556521" y="1741628"/>
              <a:ext cx="777600" cy="2013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Distribution</a:t>
              </a:r>
              <a:endParaRPr sz="800" b="0" i="0" u="none" strike="noStrike" cap="none">
                <a:solidFill>
                  <a:srgbClr val="000000"/>
                </a:solidFill>
                <a:latin typeface="Arial"/>
                <a:ea typeface="Arial"/>
                <a:cs typeface="Arial"/>
                <a:sym typeface="Arial"/>
              </a:endParaRPr>
            </a:p>
          </p:txBody>
        </p:sp>
        <p:sp>
          <p:nvSpPr>
            <p:cNvPr id="1203" name="Google Shape;7989;p3">
              <a:extLst>
                <a:ext uri="{FF2B5EF4-FFF2-40B4-BE49-F238E27FC236}">
                  <a16:creationId xmlns:a16="http://schemas.microsoft.com/office/drawing/2014/main" id="{04055319-769F-4422-A80B-3269F46C35FC}"/>
                </a:ext>
              </a:extLst>
            </p:cNvPr>
            <p:cNvSpPr/>
            <p:nvPr/>
          </p:nvSpPr>
          <p:spPr>
            <a:xfrm>
              <a:off x="6353719" y="1741628"/>
              <a:ext cx="816900" cy="2013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Production</a:t>
              </a:r>
              <a:endParaRPr sz="800" b="0" i="0" u="none" strike="noStrike" cap="none">
                <a:solidFill>
                  <a:srgbClr val="000000"/>
                </a:solidFill>
                <a:latin typeface="Arial"/>
                <a:ea typeface="Arial"/>
                <a:cs typeface="Arial"/>
                <a:sym typeface="Arial"/>
              </a:endParaRPr>
            </a:p>
          </p:txBody>
        </p:sp>
        <p:sp>
          <p:nvSpPr>
            <p:cNvPr id="1204" name="Google Shape;7990;p3">
              <a:extLst>
                <a:ext uri="{FF2B5EF4-FFF2-40B4-BE49-F238E27FC236}">
                  <a16:creationId xmlns:a16="http://schemas.microsoft.com/office/drawing/2014/main" id="{10751A9D-01D7-4022-877F-3FCC89F6630C}"/>
                </a:ext>
              </a:extLst>
            </p:cNvPr>
            <p:cNvSpPr/>
            <p:nvPr/>
          </p:nvSpPr>
          <p:spPr>
            <a:xfrm>
              <a:off x="7199696" y="1741628"/>
              <a:ext cx="810300" cy="2013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Procurement</a:t>
              </a:r>
              <a:endParaRPr sz="800" b="0" i="0" u="none" strike="noStrike" cap="none">
                <a:solidFill>
                  <a:srgbClr val="000000"/>
                </a:solidFill>
                <a:latin typeface="Arial"/>
                <a:ea typeface="Arial"/>
                <a:cs typeface="Arial"/>
                <a:sym typeface="Arial"/>
              </a:endParaRPr>
            </a:p>
          </p:txBody>
        </p:sp>
        <p:sp>
          <p:nvSpPr>
            <p:cNvPr id="1205" name="Google Shape;7991;p3">
              <a:extLst>
                <a:ext uri="{FF2B5EF4-FFF2-40B4-BE49-F238E27FC236}">
                  <a16:creationId xmlns:a16="http://schemas.microsoft.com/office/drawing/2014/main" id="{9D4371E3-F10E-476F-8904-AA11503CCEB1}"/>
                </a:ext>
              </a:extLst>
            </p:cNvPr>
            <p:cNvSpPr/>
            <p:nvPr/>
          </p:nvSpPr>
          <p:spPr>
            <a:xfrm>
              <a:off x="5556521" y="1964216"/>
              <a:ext cx="2453400" cy="2013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Supply Chain Control Tower</a:t>
              </a:r>
              <a:endParaRPr sz="800" b="0" i="0" u="none" strike="noStrike" cap="none">
                <a:solidFill>
                  <a:srgbClr val="000000"/>
                </a:solidFill>
                <a:latin typeface="Arial"/>
                <a:ea typeface="Arial"/>
                <a:cs typeface="Arial"/>
                <a:sym typeface="Arial"/>
              </a:endParaRPr>
            </a:p>
          </p:txBody>
        </p:sp>
      </p:grpSp>
      <p:grpSp>
        <p:nvGrpSpPr>
          <p:cNvPr id="621" name="Google Shape;7992;p3">
            <a:extLst>
              <a:ext uri="{FF2B5EF4-FFF2-40B4-BE49-F238E27FC236}">
                <a16:creationId xmlns:a16="http://schemas.microsoft.com/office/drawing/2014/main" id="{F3FDED69-3EBD-42E7-BDAB-87781F00B7E1}"/>
              </a:ext>
            </a:extLst>
          </p:cNvPr>
          <p:cNvGrpSpPr/>
          <p:nvPr/>
        </p:nvGrpSpPr>
        <p:grpSpPr>
          <a:xfrm>
            <a:off x="4904684" y="3162842"/>
            <a:ext cx="2382428" cy="365864"/>
            <a:chOff x="3683399" y="2505456"/>
            <a:chExt cx="1752301" cy="346200"/>
          </a:xfrm>
        </p:grpSpPr>
        <p:sp>
          <p:nvSpPr>
            <p:cNvPr id="1199" name="Google Shape;7993;p3">
              <a:extLst>
                <a:ext uri="{FF2B5EF4-FFF2-40B4-BE49-F238E27FC236}">
                  <a16:creationId xmlns:a16="http://schemas.microsoft.com/office/drawing/2014/main" id="{4195694B-737C-4ED8-AA2D-53AD80798158}"/>
                </a:ext>
              </a:extLst>
            </p:cNvPr>
            <p:cNvSpPr/>
            <p:nvPr/>
          </p:nvSpPr>
          <p:spPr>
            <a:xfrm>
              <a:off x="3683400" y="2505456"/>
              <a:ext cx="1752300" cy="3462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121900" tIns="121900" rIns="121900" bIns="609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933" b="1" i="0" u="none" strike="noStrike" cap="none">
                  <a:solidFill>
                    <a:srgbClr val="000000"/>
                  </a:solidFill>
                  <a:latin typeface="Arial"/>
                  <a:ea typeface="Arial"/>
                  <a:cs typeface="Arial"/>
                  <a:sym typeface="Arial"/>
                </a:rPr>
                <a:t>Demand Analytics</a:t>
              </a:r>
              <a:endParaRPr sz="933" b="1" i="0" u="none" strike="noStrike" cap="none">
                <a:solidFill>
                  <a:srgbClr val="000000"/>
                </a:solidFill>
                <a:latin typeface="Arial"/>
                <a:ea typeface="Arial"/>
                <a:cs typeface="Arial"/>
                <a:sym typeface="Arial"/>
              </a:endParaRPr>
            </a:p>
          </p:txBody>
        </p:sp>
        <p:sp>
          <p:nvSpPr>
            <p:cNvPr id="1200" name="Google Shape;7994;p3">
              <a:extLst>
                <a:ext uri="{FF2B5EF4-FFF2-40B4-BE49-F238E27FC236}">
                  <a16:creationId xmlns:a16="http://schemas.microsoft.com/office/drawing/2014/main" id="{6738DB5D-2E88-424A-A862-40A283673FA5}"/>
                </a:ext>
              </a:extLst>
            </p:cNvPr>
            <p:cNvSpPr txBox="1"/>
            <p:nvPr/>
          </p:nvSpPr>
          <p:spPr>
            <a:xfrm>
              <a:off x="3683399" y="2531956"/>
              <a:ext cx="1752066" cy="1731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595959"/>
                  </a:solidFill>
                  <a:latin typeface="Arial"/>
                  <a:ea typeface="Arial"/>
                  <a:cs typeface="Arial"/>
                  <a:sym typeface="Arial"/>
                </a:rPr>
                <a:t>AI/ML Forecasting | Demand Segmentation |+</a:t>
              </a:r>
              <a:endParaRPr sz="1067" b="0" i="0" u="none" strike="noStrike" cap="none">
                <a:solidFill>
                  <a:srgbClr val="595959"/>
                </a:solidFill>
                <a:latin typeface="Arial"/>
                <a:ea typeface="Arial"/>
                <a:cs typeface="Arial"/>
                <a:sym typeface="Arial"/>
              </a:endParaRPr>
            </a:p>
          </p:txBody>
        </p:sp>
      </p:grpSp>
      <p:grpSp>
        <p:nvGrpSpPr>
          <p:cNvPr id="622" name="Google Shape;7995;p3">
            <a:extLst>
              <a:ext uri="{FF2B5EF4-FFF2-40B4-BE49-F238E27FC236}">
                <a16:creationId xmlns:a16="http://schemas.microsoft.com/office/drawing/2014/main" id="{CD97803A-96E5-4A5E-AEDD-0F3A729041C2}"/>
              </a:ext>
            </a:extLst>
          </p:cNvPr>
          <p:cNvGrpSpPr/>
          <p:nvPr/>
        </p:nvGrpSpPr>
        <p:grpSpPr>
          <a:xfrm>
            <a:off x="1542074" y="3163125"/>
            <a:ext cx="2913783" cy="365864"/>
            <a:chOff x="974900" y="2505581"/>
            <a:chExt cx="2422500" cy="346200"/>
          </a:xfrm>
        </p:grpSpPr>
        <p:sp>
          <p:nvSpPr>
            <p:cNvPr id="1197" name="Google Shape;7996;p3">
              <a:extLst>
                <a:ext uri="{FF2B5EF4-FFF2-40B4-BE49-F238E27FC236}">
                  <a16:creationId xmlns:a16="http://schemas.microsoft.com/office/drawing/2014/main" id="{A1D22125-8C30-47C9-9692-166A5B2BCC5C}"/>
                </a:ext>
              </a:extLst>
            </p:cNvPr>
            <p:cNvSpPr/>
            <p:nvPr/>
          </p:nvSpPr>
          <p:spPr>
            <a:xfrm>
              <a:off x="974900" y="2505581"/>
              <a:ext cx="2422500" cy="3462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121900" tIns="121900" rIns="121900" bIns="609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933" b="1" i="0" u="none" strike="noStrike" cap="none">
                  <a:solidFill>
                    <a:srgbClr val="000000"/>
                  </a:solidFill>
                  <a:latin typeface="Arial"/>
                  <a:ea typeface="Arial"/>
                  <a:cs typeface="Arial"/>
                  <a:sym typeface="Arial"/>
                </a:rPr>
                <a:t>Commercial Analytics</a:t>
              </a:r>
              <a:endParaRPr sz="933" b="1" i="0" u="none" strike="noStrike" cap="none">
                <a:solidFill>
                  <a:srgbClr val="000000"/>
                </a:solidFill>
                <a:latin typeface="Arial"/>
                <a:ea typeface="Arial"/>
                <a:cs typeface="Arial"/>
                <a:sym typeface="Arial"/>
              </a:endParaRPr>
            </a:p>
          </p:txBody>
        </p:sp>
        <p:sp>
          <p:nvSpPr>
            <p:cNvPr id="1198" name="Google Shape;7997;p3">
              <a:extLst>
                <a:ext uri="{FF2B5EF4-FFF2-40B4-BE49-F238E27FC236}">
                  <a16:creationId xmlns:a16="http://schemas.microsoft.com/office/drawing/2014/main" id="{733746BA-344E-406D-9718-7E9EDA60CB2D}"/>
                </a:ext>
              </a:extLst>
            </p:cNvPr>
            <p:cNvSpPr txBox="1"/>
            <p:nvPr/>
          </p:nvSpPr>
          <p:spPr>
            <a:xfrm>
              <a:off x="1030127" y="2531981"/>
              <a:ext cx="2327700" cy="1731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595959"/>
                  </a:solidFill>
                  <a:latin typeface="Arial"/>
                  <a:ea typeface="Arial"/>
                  <a:cs typeface="Arial"/>
                  <a:sym typeface="Arial"/>
                </a:rPr>
                <a:t>Initiative ROI | Assortment | Product Portfolio | NPI | +</a:t>
              </a:r>
              <a:endParaRPr sz="1067" b="0" i="0" u="none" strike="noStrike" cap="none">
                <a:solidFill>
                  <a:srgbClr val="595959"/>
                </a:solidFill>
                <a:latin typeface="Arial"/>
                <a:ea typeface="Arial"/>
                <a:cs typeface="Arial"/>
                <a:sym typeface="Arial"/>
              </a:endParaRPr>
            </a:p>
          </p:txBody>
        </p:sp>
      </p:grpSp>
      <p:grpSp>
        <p:nvGrpSpPr>
          <p:cNvPr id="623" name="Google Shape;7998;p3">
            <a:extLst>
              <a:ext uri="{FF2B5EF4-FFF2-40B4-BE49-F238E27FC236}">
                <a16:creationId xmlns:a16="http://schemas.microsoft.com/office/drawing/2014/main" id="{38AD4B07-F088-4CA2-A420-0AAFD915FDDB}"/>
              </a:ext>
            </a:extLst>
          </p:cNvPr>
          <p:cNvGrpSpPr/>
          <p:nvPr/>
        </p:nvGrpSpPr>
        <p:grpSpPr>
          <a:xfrm>
            <a:off x="7746946" y="3167919"/>
            <a:ext cx="2909907" cy="365659"/>
            <a:chOff x="5748325" y="2509206"/>
            <a:chExt cx="2422500" cy="347100"/>
          </a:xfrm>
        </p:grpSpPr>
        <p:sp>
          <p:nvSpPr>
            <p:cNvPr id="1195" name="Google Shape;7999;p3">
              <a:extLst>
                <a:ext uri="{FF2B5EF4-FFF2-40B4-BE49-F238E27FC236}">
                  <a16:creationId xmlns:a16="http://schemas.microsoft.com/office/drawing/2014/main" id="{6CA5F599-63D3-4F2D-A920-8E6FAA029EDF}"/>
                </a:ext>
              </a:extLst>
            </p:cNvPr>
            <p:cNvSpPr/>
            <p:nvPr/>
          </p:nvSpPr>
          <p:spPr>
            <a:xfrm>
              <a:off x="5748325" y="2509206"/>
              <a:ext cx="2422500" cy="3471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0" tIns="121900" rIns="0" bIns="609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933" b="1" i="0" u="none" strike="noStrike" cap="none">
                  <a:solidFill>
                    <a:srgbClr val="000000"/>
                  </a:solidFill>
                  <a:latin typeface="Arial"/>
                  <a:ea typeface="Arial"/>
                  <a:cs typeface="Arial"/>
                  <a:sym typeface="Arial"/>
                </a:rPr>
                <a:t>Supply Chain Analytics</a:t>
              </a:r>
              <a:endParaRPr sz="933" b="1" i="0" u="none" strike="noStrike" cap="none">
                <a:solidFill>
                  <a:srgbClr val="000000"/>
                </a:solidFill>
                <a:latin typeface="Arial"/>
                <a:ea typeface="Arial"/>
                <a:cs typeface="Arial"/>
                <a:sym typeface="Arial"/>
              </a:endParaRPr>
            </a:p>
          </p:txBody>
        </p:sp>
        <p:sp>
          <p:nvSpPr>
            <p:cNvPr id="1196" name="Google Shape;8000;p3">
              <a:extLst>
                <a:ext uri="{FF2B5EF4-FFF2-40B4-BE49-F238E27FC236}">
                  <a16:creationId xmlns:a16="http://schemas.microsoft.com/office/drawing/2014/main" id="{11264582-6C4F-4868-9B9D-F29762C63699}"/>
                </a:ext>
              </a:extLst>
            </p:cNvPr>
            <p:cNvSpPr txBox="1"/>
            <p:nvPr/>
          </p:nvSpPr>
          <p:spPr>
            <a:xfrm>
              <a:off x="5881675" y="2531956"/>
              <a:ext cx="2195100" cy="1737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595959"/>
                  </a:solidFill>
                  <a:latin typeface="Arial"/>
                  <a:ea typeface="Arial"/>
                  <a:cs typeface="Arial"/>
                  <a:sym typeface="Arial"/>
                </a:rPr>
                <a:t>Cost-to-Serve | Inventory | Planning Policies | +</a:t>
              </a:r>
              <a:endParaRPr sz="1067" b="0" i="0" u="none" strike="noStrike" cap="none">
                <a:solidFill>
                  <a:srgbClr val="595959"/>
                </a:solidFill>
                <a:latin typeface="Arial"/>
                <a:ea typeface="Arial"/>
                <a:cs typeface="Arial"/>
                <a:sym typeface="Arial"/>
              </a:endParaRPr>
            </a:p>
          </p:txBody>
        </p:sp>
      </p:grpSp>
      <p:sp>
        <p:nvSpPr>
          <p:cNvPr id="624" name="Google Shape;8001;p3">
            <a:extLst>
              <a:ext uri="{FF2B5EF4-FFF2-40B4-BE49-F238E27FC236}">
                <a16:creationId xmlns:a16="http://schemas.microsoft.com/office/drawing/2014/main" id="{23617749-60FE-45A1-B1DA-52ECCD08908D}"/>
              </a:ext>
            </a:extLst>
          </p:cNvPr>
          <p:cNvSpPr/>
          <p:nvPr/>
        </p:nvSpPr>
        <p:spPr>
          <a:xfrm>
            <a:off x="204261" y="1724175"/>
            <a:ext cx="792459" cy="1561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667" b="0" i="0" u="none" strike="noStrike" cap="none">
                <a:solidFill>
                  <a:srgbClr val="000000"/>
                </a:solidFill>
                <a:latin typeface="Arial"/>
                <a:ea typeface="Arial"/>
                <a:cs typeface="Arial"/>
                <a:sym typeface="Arial"/>
              </a:rPr>
              <a:t>Store Collaboration</a:t>
            </a:r>
            <a:endParaRPr sz="667" b="0" i="0" u="none" strike="noStrike" cap="none">
              <a:solidFill>
                <a:srgbClr val="000000"/>
              </a:solidFill>
              <a:latin typeface="Arial"/>
              <a:ea typeface="Arial"/>
              <a:cs typeface="Arial"/>
              <a:sym typeface="Arial"/>
            </a:endParaRPr>
          </a:p>
        </p:txBody>
      </p:sp>
      <p:sp>
        <p:nvSpPr>
          <p:cNvPr id="625" name="Google Shape;8002;p3">
            <a:extLst>
              <a:ext uri="{FF2B5EF4-FFF2-40B4-BE49-F238E27FC236}">
                <a16:creationId xmlns:a16="http://schemas.microsoft.com/office/drawing/2014/main" id="{BD8C3754-5DF4-4FB6-872E-CF2525857F3A}"/>
              </a:ext>
            </a:extLst>
          </p:cNvPr>
          <p:cNvSpPr/>
          <p:nvPr/>
        </p:nvSpPr>
        <p:spPr>
          <a:xfrm>
            <a:off x="204252" y="2347036"/>
            <a:ext cx="770799" cy="1491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667" b="0" i="0" u="none" strike="noStrike" cap="none">
                <a:solidFill>
                  <a:srgbClr val="FF1E39"/>
                </a:solidFill>
                <a:latin typeface="Arial"/>
                <a:ea typeface="Arial"/>
                <a:cs typeface="Arial"/>
                <a:sym typeface="Arial"/>
              </a:rPr>
              <a:t>Rogers.com</a:t>
            </a:r>
            <a:endParaRPr sz="667" b="0" i="0" u="none" strike="noStrike" cap="none">
              <a:solidFill>
                <a:srgbClr val="FF1E39"/>
              </a:solidFill>
              <a:latin typeface="Arial"/>
              <a:ea typeface="Arial"/>
              <a:cs typeface="Arial"/>
              <a:sym typeface="Arial"/>
            </a:endParaRPr>
          </a:p>
        </p:txBody>
      </p:sp>
      <p:sp>
        <p:nvSpPr>
          <p:cNvPr id="626" name="Google Shape;8003;p3">
            <a:extLst>
              <a:ext uri="{FF2B5EF4-FFF2-40B4-BE49-F238E27FC236}">
                <a16:creationId xmlns:a16="http://schemas.microsoft.com/office/drawing/2014/main" id="{46CB374C-9E3C-41CE-9C82-18D3AB1461B3}"/>
              </a:ext>
            </a:extLst>
          </p:cNvPr>
          <p:cNvSpPr/>
          <p:nvPr/>
        </p:nvSpPr>
        <p:spPr>
          <a:xfrm>
            <a:off x="204261" y="3508271"/>
            <a:ext cx="792459" cy="1561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667" b="0" i="0" u="none" strike="noStrike" cap="none">
                <a:solidFill>
                  <a:srgbClr val="000000"/>
                </a:solidFill>
                <a:latin typeface="Arial"/>
                <a:ea typeface="Arial"/>
                <a:cs typeface="Arial"/>
                <a:sym typeface="Arial"/>
              </a:rPr>
              <a:t>B2B Collaboration</a:t>
            </a:r>
            <a:endParaRPr sz="667" b="0" i="0" u="none" strike="noStrike" cap="none">
              <a:solidFill>
                <a:srgbClr val="000000"/>
              </a:solidFill>
              <a:latin typeface="Arial"/>
              <a:ea typeface="Arial"/>
              <a:cs typeface="Arial"/>
              <a:sym typeface="Arial"/>
            </a:endParaRPr>
          </a:p>
        </p:txBody>
      </p:sp>
      <p:sp>
        <p:nvSpPr>
          <p:cNvPr id="627" name="Google Shape;8004;p3">
            <a:extLst>
              <a:ext uri="{FF2B5EF4-FFF2-40B4-BE49-F238E27FC236}">
                <a16:creationId xmlns:a16="http://schemas.microsoft.com/office/drawing/2014/main" id="{8BFD1483-512B-42B1-835F-D7452F526F5D}"/>
              </a:ext>
            </a:extLst>
          </p:cNvPr>
          <p:cNvSpPr/>
          <p:nvPr/>
        </p:nvSpPr>
        <p:spPr>
          <a:xfrm>
            <a:off x="204261" y="2944127"/>
            <a:ext cx="792459" cy="1561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667" b="0" i="0" u="none" strike="noStrike" cap="none">
                <a:solidFill>
                  <a:srgbClr val="000000"/>
                </a:solidFill>
                <a:latin typeface="Arial"/>
                <a:ea typeface="Arial"/>
                <a:cs typeface="Arial"/>
                <a:sym typeface="Arial"/>
              </a:rPr>
              <a:t>Retailer Collaboration</a:t>
            </a:r>
            <a:endParaRPr sz="667" b="0" i="0" u="none" strike="noStrike" cap="none">
              <a:solidFill>
                <a:srgbClr val="000000"/>
              </a:solidFill>
              <a:latin typeface="Arial"/>
              <a:ea typeface="Arial"/>
              <a:cs typeface="Arial"/>
              <a:sym typeface="Arial"/>
            </a:endParaRPr>
          </a:p>
        </p:txBody>
      </p:sp>
      <p:grpSp>
        <p:nvGrpSpPr>
          <p:cNvPr id="628" name="Google Shape;8005;p3">
            <a:extLst>
              <a:ext uri="{FF2B5EF4-FFF2-40B4-BE49-F238E27FC236}">
                <a16:creationId xmlns:a16="http://schemas.microsoft.com/office/drawing/2014/main" id="{6235252F-A8EB-4111-861B-E5D3CEF35C3A}"/>
              </a:ext>
            </a:extLst>
          </p:cNvPr>
          <p:cNvGrpSpPr/>
          <p:nvPr/>
        </p:nvGrpSpPr>
        <p:grpSpPr>
          <a:xfrm>
            <a:off x="11180468" y="1398708"/>
            <a:ext cx="792324" cy="493119"/>
            <a:chOff x="8422942" y="900048"/>
            <a:chExt cx="789900" cy="489336"/>
          </a:xfrm>
        </p:grpSpPr>
        <p:sp>
          <p:nvSpPr>
            <p:cNvPr id="1192" name="Google Shape;8006;p3">
              <a:extLst>
                <a:ext uri="{FF2B5EF4-FFF2-40B4-BE49-F238E27FC236}">
                  <a16:creationId xmlns:a16="http://schemas.microsoft.com/office/drawing/2014/main" id="{C16C00ED-3F0D-4834-9812-6CAD0F2EE2F0}"/>
                </a:ext>
              </a:extLst>
            </p:cNvPr>
            <p:cNvSpPr/>
            <p:nvPr/>
          </p:nvSpPr>
          <p:spPr>
            <a:xfrm>
              <a:off x="8669400" y="900048"/>
              <a:ext cx="260700" cy="260100"/>
            </a:xfrm>
            <a:prstGeom prst="ellipse">
              <a:avLst/>
            </a:prstGeom>
            <a:solidFill>
              <a:srgbClr val="EFEFE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93" name="Google Shape;8007;p3">
              <a:extLst>
                <a:ext uri="{FF2B5EF4-FFF2-40B4-BE49-F238E27FC236}">
                  <a16:creationId xmlns:a16="http://schemas.microsoft.com/office/drawing/2014/main" id="{9030A200-4C22-4D13-ABEA-F7CB5D77F5DD}"/>
                </a:ext>
              </a:extLst>
            </p:cNvPr>
            <p:cNvSpPr/>
            <p:nvPr/>
          </p:nvSpPr>
          <p:spPr>
            <a:xfrm>
              <a:off x="8422942" y="1236384"/>
              <a:ext cx="789900" cy="153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667" b="0" i="0" u="none" strike="noStrike" cap="none">
                  <a:solidFill>
                    <a:srgbClr val="000000"/>
                  </a:solidFill>
                  <a:latin typeface="Arial"/>
                  <a:ea typeface="Arial"/>
                  <a:cs typeface="Arial"/>
                  <a:sym typeface="Arial"/>
                </a:rPr>
                <a:t>Tier 1 Collaboration</a:t>
              </a:r>
              <a:endParaRPr sz="667" b="0" i="0" u="none" strike="noStrike" cap="none">
                <a:solidFill>
                  <a:srgbClr val="000000"/>
                </a:solidFill>
                <a:latin typeface="Arial"/>
                <a:ea typeface="Arial"/>
                <a:cs typeface="Arial"/>
                <a:sym typeface="Arial"/>
              </a:endParaRPr>
            </a:p>
          </p:txBody>
        </p:sp>
        <p:pic>
          <p:nvPicPr>
            <p:cNvPr id="1194" name="Google Shape;8008;p3">
              <a:extLst>
                <a:ext uri="{FF2B5EF4-FFF2-40B4-BE49-F238E27FC236}">
                  <a16:creationId xmlns:a16="http://schemas.microsoft.com/office/drawing/2014/main" id="{395746BF-C921-427E-94D6-1EC65DB20259}"/>
                </a:ext>
              </a:extLst>
            </p:cNvPr>
            <p:cNvPicPr preferRelativeResize="0"/>
            <p:nvPr/>
          </p:nvPicPr>
          <p:blipFill rotWithShape="1">
            <a:blip r:embed="rId3">
              <a:alphaModFix/>
            </a:blip>
            <a:srcRect/>
            <a:stretch/>
          </p:blipFill>
          <p:spPr>
            <a:xfrm>
              <a:off x="8731170" y="956975"/>
              <a:ext cx="137160" cy="137160"/>
            </a:xfrm>
            <a:prstGeom prst="rect">
              <a:avLst/>
            </a:prstGeom>
            <a:noFill/>
            <a:ln>
              <a:noFill/>
            </a:ln>
          </p:spPr>
        </p:pic>
      </p:grpSp>
      <p:grpSp>
        <p:nvGrpSpPr>
          <p:cNvPr id="629" name="Google Shape;8009;p3">
            <a:extLst>
              <a:ext uri="{FF2B5EF4-FFF2-40B4-BE49-F238E27FC236}">
                <a16:creationId xmlns:a16="http://schemas.microsoft.com/office/drawing/2014/main" id="{28E6EBF3-48BC-4937-9A1C-EA47A0559258}"/>
              </a:ext>
            </a:extLst>
          </p:cNvPr>
          <p:cNvGrpSpPr/>
          <p:nvPr/>
        </p:nvGrpSpPr>
        <p:grpSpPr>
          <a:xfrm>
            <a:off x="11180468" y="2262799"/>
            <a:ext cx="792324" cy="492490"/>
            <a:chOff x="8395591" y="1579893"/>
            <a:chExt cx="789900" cy="488711"/>
          </a:xfrm>
        </p:grpSpPr>
        <p:sp>
          <p:nvSpPr>
            <p:cNvPr id="1189" name="Google Shape;8010;p3">
              <a:extLst>
                <a:ext uri="{FF2B5EF4-FFF2-40B4-BE49-F238E27FC236}">
                  <a16:creationId xmlns:a16="http://schemas.microsoft.com/office/drawing/2014/main" id="{4A56DDB1-3A0B-4E9A-B88C-B28B1A81EB46}"/>
                </a:ext>
              </a:extLst>
            </p:cNvPr>
            <p:cNvSpPr/>
            <p:nvPr/>
          </p:nvSpPr>
          <p:spPr>
            <a:xfrm>
              <a:off x="8642050" y="1579893"/>
              <a:ext cx="260700" cy="260100"/>
            </a:xfrm>
            <a:prstGeom prst="ellipse">
              <a:avLst/>
            </a:prstGeom>
            <a:solidFill>
              <a:srgbClr val="EFEFE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90" name="Google Shape;8011;p3">
              <a:extLst>
                <a:ext uri="{FF2B5EF4-FFF2-40B4-BE49-F238E27FC236}">
                  <a16:creationId xmlns:a16="http://schemas.microsoft.com/office/drawing/2014/main" id="{2EA2AA51-3482-4235-99AD-A488BFA91410}"/>
                </a:ext>
              </a:extLst>
            </p:cNvPr>
            <p:cNvSpPr/>
            <p:nvPr/>
          </p:nvSpPr>
          <p:spPr>
            <a:xfrm>
              <a:off x="8395591" y="1922204"/>
              <a:ext cx="789900" cy="146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667" b="0" i="0" u="none" strike="noStrike" cap="none">
                  <a:solidFill>
                    <a:srgbClr val="000000"/>
                  </a:solidFill>
                  <a:latin typeface="Arial"/>
                  <a:ea typeface="Arial"/>
                  <a:cs typeface="Arial"/>
                  <a:sym typeface="Arial"/>
                </a:rPr>
                <a:t>Tier 2 Collaboration</a:t>
              </a:r>
              <a:endParaRPr sz="667" b="0" i="0" u="none" strike="noStrike" cap="none">
                <a:solidFill>
                  <a:srgbClr val="000000"/>
                </a:solidFill>
                <a:latin typeface="Arial"/>
                <a:ea typeface="Arial"/>
                <a:cs typeface="Arial"/>
                <a:sym typeface="Arial"/>
              </a:endParaRPr>
            </a:p>
          </p:txBody>
        </p:sp>
        <p:pic>
          <p:nvPicPr>
            <p:cNvPr id="1191" name="Google Shape;8012;p3">
              <a:extLst>
                <a:ext uri="{FF2B5EF4-FFF2-40B4-BE49-F238E27FC236}">
                  <a16:creationId xmlns:a16="http://schemas.microsoft.com/office/drawing/2014/main" id="{CF3389E2-015E-41A1-86F9-E5020D2860BC}"/>
                </a:ext>
              </a:extLst>
            </p:cNvPr>
            <p:cNvPicPr preferRelativeResize="0"/>
            <p:nvPr/>
          </p:nvPicPr>
          <p:blipFill rotWithShape="1">
            <a:blip r:embed="rId4">
              <a:alphaModFix/>
            </a:blip>
            <a:srcRect/>
            <a:stretch/>
          </p:blipFill>
          <p:spPr>
            <a:xfrm>
              <a:off x="8703820" y="1644388"/>
              <a:ext cx="137160" cy="137160"/>
            </a:xfrm>
            <a:prstGeom prst="rect">
              <a:avLst/>
            </a:prstGeom>
            <a:noFill/>
            <a:ln>
              <a:noFill/>
            </a:ln>
          </p:spPr>
        </p:pic>
      </p:grpSp>
      <p:grpSp>
        <p:nvGrpSpPr>
          <p:cNvPr id="630" name="Google Shape;8013;p3">
            <a:extLst>
              <a:ext uri="{FF2B5EF4-FFF2-40B4-BE49-F238E27FC236}">
                <a16:creationId xmlns:a16="http://schemas.microsoft.com/office/drawing/2014/main" id="{5ECC99D0-532E-46CF-BAF5-B3229059C8C8}"/>
              </a:ext>
            </a:extLst>
          </p:cNvPr>
          <p:cNvGrpSpPr/>
          <p:nvPr/>
        </p:nvGrpSpPr>
        <p:grpSpPr>
          <a:xfrm>
            <a:off x="11195436" y="3126254"/>
            <a:ext cx="792324" cy="493153"/>
            <a:chOff x="8396241" y="2265696"/>
            <a:chExt cx="789900" cy="489369"/>
          </a:xfrm>
        </p:grpSpPr>
        <p:sp>
          <p:nvSpPr>
            <p:cNvPr id="1186" name="Google Shape;8014;p3">
              <a:extLst>
                <a:ext uri="{FF2B5EF4-FFF2-40B4-BE49-F238E27FC236}">
                  <a16:creationId xmlns:a16="http://schemas.microsoft.com/office/drawing/2014/main" id="{A85DA529-192F-44EE-8FF5-BAE64EF37F77}"/>
                </a:ext>
              </a:extLst>
            </p:cNvPr>
            <p:cNvSpPr/>
            <p:nvPr/>
          </p:nvSpPr>
          <p:spPr>
            <a:xfrm>
              <a:off x="8642700" y="2265696"/>
              <a:ext cx="260700" cy="260100"/>
            </a:xfrm>
            <a:prstGeom prst="ellipse">
              <a:avLst/>
            </a:prstGeom>
            <a:solidFill>
              <a:srgbClr val="EFEFE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87" name="Google Shape;8015;p3">
              <a:extLst>
                <a:ext uri="{FF2B5EF4-FFF2-40B4-BE49-F238E27FC236}">
                  <a16:creationId xmlns:a16="http://schemas.microsoft.com/office/drawing/2014/main" id="{FF3F6114-AB1C-467E-BAB3-D3EA1EDC4346}"/>
                </a:ext>
              </a:extLst>
            </p:cNvPr>
            <p:cNvSpPr/>
            <p:nvPr/>
          </p:nvSpPr>
          <p:spPr>
            <a:xfrm>
              <a:off x="8396241" y="2602065"/>
              <a:ext cx="789900" cy="153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667" b="0" i="0" u="none" strike="noStrike" cap="none">
                  <a:solidFill>
                    <a:srgbClr val="000000"/>
                  </a:solidFill>
                  <a:latin typeface="Arial"/>
                  <a:ea typeface="Arial"/>
                  <a:cs typeface="Arial"/>
                  <a:sym typeface="Arial"/>
                </a:rPr>
                <a:t>CM Collaboration</a:t>
              </a:r>
              <a:endParaRPr sz="667" b="0" i="0" u="none" strike="noStrike" cap="none">
                <a:solidFill>
                  <a:srgbClr val="000000"/>
                </a:solidFill>
                <a:latin typeface="Arial"/>
                <a:ea typeface="Arial"/>
                <a:cs typeface="Arial"/>
                <a:sym typeface="Arial"/>
              </a:endParaRPr>
            </a:p>
          </p:txBody>
        </p:sp>
        <p:pic>
          <p:nvPicPr>
            <p:cNvPr id="1188" name="Google Shape;8016;p3">
              <a:extLst>
                <a:ext uri="{FF2B5EF4-FFF2-40B4-BE49-F238E27FC236}">
                  <a16:creationId xmlns:a16="http://schemas.microsoft.com/office/drawing/2014/main" id="{2E5DAD0C-15CC-4DFA-9CBF-4861E56C3428}"/>
                </a:ext>
              </a:extLst>
            </p:cNvPr>
            <p:cNvPicPr preferRelativeResize="0"/>
            <p:nvPr/>
          </p:nvPicPr>
          <p:blipFill rotWithShape="1">
            <a:blip r:embed="rId5">
              <a:alphaModFix/>
            </a:blip>
            <a:srcRect/>
            <a:stretch/>
          </p:blipFill>
          <p:spPr>
            <a:xfrm>
              <a:off x="8704470" y="2324213"/>
              <a:ext cx="137160" cy="137160"/>
            </a:xfrm>
            <a:prstGeom prst="rect">
              <a:avLst/>
            </a:prstGeom>
            <a:noFill/>
            <a:ln>
              <a:noFill/>
            </a:ln>
          </p:spPr>
        </p:pic>
      </p:grpSp>
      <p:grpSp>
        <p:nvGrpSpPr>
          <p:cNvPr id="631" name="Google Shape;8017;p3">
            <a:extLst>
              <a:ext uri="{FF2B5EF4-FFF2-40B4-BE49-F238E27FC236}">
                <a16:creationId xmlns:a16="http://schemas.microsoft.com/office/drawing/2014/main" id="{A20229C2-07D1-4F18-A0CE-FD227F71BA73}"/>
              </a:ext>
            </a:extLst>
          </p:cNvPr>
          <p:cNvGrpSpPr/>
          <p:nvPr/>
        </p:nvGrpSpPr>
        <p:grpSpPr>
          <a:xfrm>
            <a:off x="1542115" y="2004602"/>
            <a:ext cx="2909815" cy="855251"/>
            <a:chOff x="1123575" y="1524678"/>
            <a:chExt cx="2386137" cy="641438"/>
          </a:xfrm>
        </p:grpSpPr>
        <p:sp>
          <p:nvSpPr>
            <p:cNvPr id="1181" name="Google Shape;8018;p3">
              <a:extLst>
                <a:ext uri="{FF2B5EF4-FFF2-40B4-BE49-F238E27FC236}">
                  <a16:creationId xmlns:a16="http://schemas.microsoft.com/office/drawing/2014/main" id="{A05D9513-B368-401B-A5F5-1EBF1A631840}"/>
                </a:ext>
              </a:extLst>
            </p:cNvPr>
            <p:cNvSpPr/>
            <p:nvPr/>
          </p:nvSpPr>
          <p:spPr>
            <a:xfrm>
              <a:off x="1123575" y="1524678"/>
              <a:ext cx="2385900" cy="2013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Revenue Planning &amp; Budgeting</a:t>
              </a:r>
              <a:endParaRPr sz="800" b="0" i="0" u="none" strike="noStrike" cap="none">
                <a:solidFill>
                  <a:srgbClr val="000000"/>
                </a:solidFill>
                <a:latin typeface="Arial"/>
                <a:ea typeface="Arial"/>
                <a:cs typeface="Arial"/>
                <a:sym typeface="Arial"/>
              </a:endParaRPr>
            </a:p>
          </p:txBody>
        </p:sp>
        <p:sp>
          <p:nvSpPr>
            <p:cNvPr id="1182" name="Google Shape;8019;p3">
              <a:extLst>
                <a:ext uri="{FF2B5EF4-FFF2-40B4-BE49-F238E27FC236}">
                  <a16:creationId xmlns:a16="http://schemas.microsoft.com/office/drawing/2014/main" id="{CD675EAE-4D35-4731-BFEC-B190A15E090F}"/>
                </a:ext>
              </a:extLst>
            </p:cNvPr>
            <p:cNvSpPr/>
            <p:nvPr/>
          </p:nvSpPr>
          <p:spPr>
            <a:xfrm>
              <a:off x="1123581" y="1742211"/>
              <a:ext cx="1043100" cy="201300"/>
            </a:xfrm>
            <a:prstGeom prst="rect">
              <a:avLst/>
            </a:prstGeom>
            <a:noFill/>
            <a:ln w="9525" cap="flat" cmpd="sng">
              <a:solidFill>
                <a:srgbClr val="D9D9D9"/>
              </a:solidFill>
              <a:prstDash val="solid"/>
              <a:round/>
              <a:headEnd type="none" w="sm" len="sm"/>
              <a:tailEnd type="none" w="sm" len="sm"/>
            </a:ln>
          </p:spPr>
          <p:txBody>
            <a:bodyPr spcFirstLastPara="1" wrap="square" lIns="60925" tIns="121900" rIns="60925"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Marketing &amp; Trade Promotions</a:t>
              </a:r>
              <a:endParaRPr sz="800" b="0" i="0" u="none" strike="noStrike" cap="none">
                <a:solidFill>
                  <a:srgbClr val="000000"/>
                </a:solidFill>
                <a:latin typeface="Arial"/>
                <a:ea typeface="Arial"/>
                <a:cs typeface="Arial"/>
                <a:sym typeface="Arial"/>
              </a:endParaRPr>
            </a:p>
          </p:txBody>
        </p:sp>
        <p:sp>
          <p:nvSpPr>
            <p:cNvPr id="1183" name="Google Shape;8020;p3">
              <a:extLst>
                <a:ext uri="{FF2B5EF4-FFF2-40B4-BE49-F238E27FC236}">
                  <a16:creationId xmlns:a16="http://schemas.microsoft.com/office/drawing/2014/main" id="{8E5AB1BB-B2B3-4A3E-87F7-3DFF6B9EF90B}"/>
                </a:ext>
              </a:extLst>
            </p:cNvPr>
            <p:cNvSpPr/>
            <p:nvPr/>
          </p:nvSpPr>
          <p:spPr>
            <a:xfrm>
              <a:off x="2190985" y="1742211"/>
              <a:ext cx="530400" cy="2013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800" b="0" i="0" u="none" strike="noStrike" cap="none">
                  <a:solidFill>
                    <a:srgbClr val="000000"/>
                  </a:solidFill>
                  <a:latin typeface="Arial"/>
                  <a:ea typeface="Arial"/>
                  <a:cs typeface="Arial"/>
                  <a:sym typeface="Arial"/>
                </a:rPr>
                <a:t>Pricing</a:t>
              </a:r>
              <a:endParaRPr sz="800" b="0" i="0" u="none" strike="noStrike" cap="none">
                <a:solidFill>
                  <a:srgbClr val="000000"/>
                </a:solidFill>
                <a:latin typeface="Arial"/>
                <a:ea typeface="Arial"/>
                <a:cs typeface="Arial"/>
                <a:sym typeface="Arial"/>
              </a:endParaRPr>
            </a:p>
          </p:txBody>
        </p:sp>
        <p:sp>
          <p:nvSpPr>
            <p:cNvPr id="1184" name="Google Shape;8021;p3">
              <a:extLst>
                <a:ext uri="{FF2B5EF4-FFF2-40B4-BE49-F238E27FC236}">
                  <a16:creationId xmlns:a16="http://schemas.microsoft.com/office/drawing/2014/main" id="{F11A7B30-2EE9-4D52-B293-4FB9570C1613}"/>
                </a:ext>
              </a:extLst>
            </p:cNvPr>
            <p:cNvSpPr/>
            <p:nvPr/>
          </p:nvSpPr>
          <p:spPr>
            <a:xfrm>
              <a:off x="1123575" y="1963616"/>
              <a:ext cx="2385900" cy="2025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Revenue Control Tower</a:t>
              </a:r>
              <a:endParaRPr sz="800" b="0" i="0" u="none" strike="noStrike" cap="none">
                <a:solidFill>
                  <a:srgbClr val="000000"/>
                </a:solidFill>
                <a:latin typeface="Arial"/>
                <a:ea typeface="Arial"/>
                <a:cs typeface="Arial"/>
                <a:sym typeface="Arial"/>
              </a:endParaRPr>
            </a:p>
          </p:txBody>
        </p:sp>
        <p:sp>
          <p:nvSpPr>
            <p:cNvPr id="1185" name="Google Shape;8022;p3">
              <a:extLst>
                <a:ext uri="{FF2B5EF4-FFF2-40B4-BE49-F238E27FC236}">
                  <a16:creationId xmlns:a16="http://schemas.microsoft.com/office/drawing/2014/main" id="{13179629-0AA4-4103-BBE8-184072DD19A2}"/>
                </a:ext>
              </a:extLst>
            </p:cNvPr>
            <p:cNvSpPr/>
            <p:nvPr/>
          </p:nvSpPr>
          <p:spPr>
            <a:xfrm>
              <a:off x="2745612" y="1744144"/>
              <a:ext cx="764100" cy="2013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NPI</a:t>
              </a:r>
              <a:endParaRPr sz="800" b="0" i="0" u="none" strike="noStrike" cap="none">
                <a:solidFill>
                  <a:srgbClr val="000000"/>
                </a:solidFill>
                <a:latin typeface="Arial"/>
                <a:ea typeface="Arial"/>
                <a:cs typeface="Arial"/>
                <a:sym typeface="Arial"/>
              </a:endParaRPr>
            </a:p>
          </p:txBody>
        </p:sp>
      </p:grpSp>
      <p:grpSp>
        <p:nvGrpSpPr>
          <p:cNvPr id="632" name="Google Shape;8023;p3">
            <a:extLst>
              <a:ext uri="{FF2B5EF4-FFF2-40B4-BE49-F238E27FC236}">
                <a16:creationId xmlns:a16="http://schemas.microsoft.com/office/drawing/2014/main" id="{F1ED0900-1D67-49AF-95B6-9116B1D73171}"/>
              </a:ext>
            </a:extLst>
          </p:cNvPr>
          <p:cNvGrpSpPr/>
          <p:nvPr/>
        </p:nvGrpSpPr>
        <p:grpSpPr>
          <a:xfrm>
            <a:off x="1283027" y="3929166"/>
            <a:ext cx="9632376" cy="2598800"/>
            <a:chOff x="967825" y="2888175"/>
            <a:chExt cx="7224283" cy="1949100"/>
          </a:xfrm>
        </p:grpSpPr>
        <p:grpSp>
          <p:nvGrpSpPr>
            <p:cNvPr id="677" name="Google Shape;8024;p3">
              <a:extLst>
                <a:ext uri="{FF2B5EF4-FFF2-40B4-BE49-F238E27FC236}">
                  <a16:creationId xmlns:a16="http://schemas.microsoft.com/office/drawing/2014/main" id="{0DFAFC08-7BF5-4081-A88D-760D6A3F010F}"/>
                </a:ext>
              </a:extLst>
            </p:cNvPr>
            <p:cNvGrpSpPr/>
            <p:nvPr/>
          </p:nvGrpSpPr>
          <p:grpSpPr>
            <a:xfrm>
              <a:off x="967825" y="2888175"/>
              <a:ext cx="7196100" cy="1949100"/>
              <a:chOff x="967825" y="2888175"/>
              <a:chExt cx="7196100" cy="1949100"/>
            </a:xfrm>
          </p:grpSpPr>
          <p:sp>
            <p:nvSpPr>
              <p:cNvPr id="1176" name="Google Shape;8025;p3">
                <a:extLst>
                  <a:ext uri="{FF2B5EF4-FFF2-40B4-BE49-F238E27FC236}">
                    <a16:creationId xmlns:a16="http://schemas.microsoft.com/office/drawing/2014/main" id="{79D08B7D-130F-47FF-B7D0-4578020EB3AF}"/>
                  </a:ext>
                </a:extLst>
              </p:cNvPr>
              <p:cNvSpPr/>
              <p:nvPr/>
            </p:nvSpPr>
            <p:spPr>
              <a:xfrm>
                <a:off x="967825" y="2888175"/>
                <a:ext cx="2427900" cy="1949100"/>
              </a:xfrm>
              <a:prstGeom prst="rect">
                <a:avLst/>
              </a:prstGeom>
              <a:noFill/>
              <a:ln w="9525" cap="flat" cmpd="sng">
                <a:solidFill>
                  <a:srgbClr val="000000"/>
                </a:solidFill>
                <a:prstDash val="dot"/>
                <a:round/>
                <a:headEnd type="none" w="sm" len="sm"/>
                <a:tailEnd type="none" w="sm" len="sm"/>
              </a:ln>
            </p:spPr>
            <p:txBody>
              <a:bodyPr spcFirstLastPara="1" wrap="square" lIns="121900" tIns="2435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933" b="1" i="0" u="none" strike="noStrike" cap="none">
                    <a:solidFill>
                      <a:srgbClr val="000000"/>
                    </a:solidFill>
                    <a:latin typeface="Arial"/>
                    <a:ea typeface="Arial"/>
                    <a:cs typeface="Arial"/>
                    <a:sym typeface="Arial"/>
                  </a:rPr>
                  <a:t>Market Knowledge Models</a:t>
                </a:r>
                <a:endParaRPr sz="933" b="1" i="0" u="none" strike="noStrike" cap="none">
                  <a:solidFill>
                    <a:srgbClr val="000000"/>
                  </a:solidFill>
                  <a:latin typeface="Arial"/>
                  <a:ea typeface="Arial"/>
                  <a:cs typeface="Arial"/>
                  <a:sym typeface="Arial"/>
                </a:endParaRPr>
              </a:p>
            </p:txBody>
          </p:sp>
          <p:sp>
            <p:nvSpPr>
              <p:cNvPr id="1177" name="Google Shape;8026;p3">
                <a:extLst>
                  <a:ext uri="{FF2B5EF4-FFF2-40B4-BE49-F238E27FC236}">
                    <a16:creationId xmlns:a16="http://schemas.microsoft.com/office/drawing/2014/main" id="{ABC36431-AEA5-4E9B-8D39-FE3966731C77}"/>
                  </a:ext>
                </a:extLst>
              </p:cNvPr>
              <p:cNvSpPr/>
              <p:nvPr/>
            </p:nvSpPr>
            <p:spPr>
              <a:xfrm>
                <a:off x="3433275" y="2890600"/>
                <a:ext cx="2265900" cy="1944600"/>
              </a:xfrm>
              <a:prstGeom prst="rect">
                <a:avLst/>
              </a:prstGeom>
              <a:solidFill>
                <a:srgbClr val="F3F3F3"/>
              </a:solidFill>
              <a:ln w="9525" cap="flat" cmpd="sng">
                <a:solidFill>
                  <a:srgbClr val="000000"/>
                </a:solidFill>
                <a:prstDash val="dot"/>
                <a:round/>
                <a:headEnd type="none" w="sm" len="sm"/>
                <a:tailEnd type="none" w="sm" len="sm"/>
              </a:ln>
            </p:spPr>
            <p:txBody>
              <a:bodyPr spcFirstLastPara="1" wrap="square" lIns="121900" tIns="2435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933" b="1" i="0" u="none" strike="noStrike" cap="none">
                    <a:solidFill>
                      <a:srgbClr val="000000"/>
                    </a:solidFill>
                    <a:latin typeface="Arial"/>
                    <a:ea typeface="Arial"/>
                    <a:cs typeface="Arial"/>
                    <a:sym typeface="Arial"/>
                  </a:rPr>
                  <a:t>Demand Knowledge Models</a:t>
                </a:r>
                <a:endParaRPr sz="933" b="1" i="0" u="none" strike="noStrike" cap="none">
                  <a:solidFill>
                    <a:srgbClr val="000000"/>
                  </a:solidFill>
                  <a:latin typeface="Arial"/>
                  <a:ea typeface="Arial"/>
                  <a:cs typeface="Arial"/>
                  <a:sym typeface="Arial"/>
                </a:endParaRPr>
              </a:p>
            </p:txBody>
          </p:sp>
          <p:sp>
            <p:nvSpPr>
              <p:cNvPr id="1178" name="Google Shape;8027;p3">
                <a:extLst>
                  <a:ext uri="{FF2B5EF4-FFF2-40B4-BE49-F238E27FC236}">
                    <a16:creationId xmlns:a16="http://schemas.microsoft.com/office/drawing/2014/main" id="{83D06948-6E65-4739-B45B-D9F7E25C016E}"/>
                  </a:ext>
                </a:extLst>
              </p:cNvPr>
              <p:cNvSpPr/>
              <p:nvPr/>
            </p:nvSpPr>
            <p:spPr>
              <a:xfrm>
                <a:off x="5732025" y="2888175"/>
                <a:ext cx="2427900" cy="1944600"/>
              </a:xfrm>
              <a:prstGeom prst="rect">
                <a:avLst/>
              </a:prstGeom>
              <a:noFill/>
              <a:ln w="9525" cap="flat" cmpd="sng">
                <a:solidFill>
                  <a:srgbClr val="000000"/>
                </a:solidFill>
                <a:prstDash val="dot"/>
                <a:round/>
                <a:headEnd type="none" w="sm" len="sm"/>
                <a:tailEnd type="none" w="sm" len="sm"/>
              </a:ln>
            </p:spPr>
            <p:txBody>
              <a:bodyPr spcFirstLastPara="1" wrap="square" lIns="121900" tIns="2435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933" b="1" i="0" u="none" strike="noStrike" cap="none">
                    <a:solidFill>
                      <a:srgbClr val="000000"/>
                    </a:solidFill>
                    <a:latin typeface="Arial"/>
                    <a:ea typeface="Arial"/>
                    <a:cs typeface="Arial"/>
                    <a:sym typeface="Arial"/>
                  </a:rPr>
                  <a:t>Supply Chain Knowledge Models</a:t>
                </a:r>
                <a:endParaRPr sz="933" b="1" i="0" u="none" strike="noStrike" cap="none">
                  <a:solidFill>
                    <a:srgbClr val="000000"/>
                  </a:solidFill>
                  <a:latin typeface="Arial"/>
                  <a:ea typeface="Arial"/>
                  <a:cs typeface="Arial"/>
                  <a:sym typeface="Arial"/>
                </a:endParaRPr>
              </a:p>
            </p:txBody>
          </p:sp>
          <p:cxnSp>
            <p:nvCxnSpPr>
              <p:cNvPr id="1179" name="Google Shape;8028;p3">
                <a:extLst>
                  <a:ext uri="{FF2B5EF4-FFF2-40B4-BE49-F238E27FC236}">
                    <a16:creationId xmlns:a16="http://schemas.microsoft.com/office/drawing/2014/main" id="{BEDACCB2-2418-40A7-94DF-E24A8A1518AB}"/>
                  </a:ext>
                </a:extLst>
              </p:cNvPr>
              <p:cNvCxnSpPr/>
              <p:nvPr/>
            </p:nvCxnSpPr>
            <p:spPr>
              <a:xfrm>
                <a:off x="967825" y="3451025"/>
                <a:ext cx="7196100" cy="0"/>
              </a:xfrm>
              <a:prstGeom prst="straightConnector1">
                <a:avLst/>
              </a:prstGeom>
              <a:noFill/>
              <a:ln w="9525" cap="flat" cmpd="sng">
                <a:solidFill>
                  <a:srgbClr val="000000"/>
                </a:solidFill>
                <a:prstDash val="dot"/>
                <a:round/>
                <a:headEnd type="none" w="sm" len="sm"/>
                <a:tailEnd type="none" w="sm" len="sm"/>
              </a:ln>
            </p:spPr>
          </p:cxnSp>
          <p:cxnSp>
            <p:nvCxnSpPr>
              <p:cNvPr id="1180" name="Google Shape;8029;p3">
                <a:extLst>
                  <a:ext uri="{FF2B5EF4-FFF2-40B4-BE49-F238E27FC236}">
                    <a16:creationId xmlns:a16="http://schemas.microsoft.com/office/drawing/2014/main" id="{2BEF4AA0-6476-4340-B06F-0C86E47E2C2B}"/>
                  </a:ext>
                </a:extLst>
              </p:cNvPr>
              <p:cNvCxnSpPr/>
              <p:nvPr/>
            </p:nvCxnSpPr>
            <p:spPr>
              <a:xfrm>
                <a:off x="967825" y="4089600"/>
                <a:ext cx="7196100" cy="0"/>
              </a:xfrm>
              <a:prstGeom prst="straightConnector1">
                <a:avLst/>
              </a:prstGeom>
              <a:noFill/>
              <a:ln w="9525" cap="flat" cmpd="sng">
                <a:solidFill>
                  <a:srgbClr val="000000"/>
                </a:solidFill>
                <a:prstDash val="dot"/>
                <a:round/>
                <a:headEnd type="none" w="sm" len="sm"/>
                <a:tailEnd type="none" w="sm" len="sm"/>
              </a:ln>
            </p:spPr>
          </p:cxnSp>
        </p:grpSp>
        <p:sp>
          <p:nvSpPr>
            <p:cNvPr id="678" name="Google Shape;8030;p3">
              <a:extLst>
                <a:ext uri="{FF2B5EF4-FFF2-40B4-BE49-F238E27FC236}">
                  <a16:creationId xmlns:a16="http://schemas.microsoft.com/office/drawing/2014/main" id="{704E44C2-CCA3-4BAA-80B2-04B60AB1A671}"/>
                </a:ext>
              </a:extLst>
            </p:cNvPr>
            <p:cNvSpPr/>
            <p:nvPr/>
          </p:nvSpPr>
          <p:spPr>
            <a:xfrm>
              <a:off x="1343895" y="4141452"/>
              <a:ext cx="113700" cy="109200"/>
            </a:xfrm>
            <a:prstGeom prst="ellipse">
              <a:avLst/>
            </a:pr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9" name="Google Shape;8031;p3">
              <a:extLst>
                <a:ext uri="{FF2B5EF4-FFF2-40B4-BE49-F238E27FC236}">
                  <a16:creationId xmlns:a16="http://schemas.microsoft.com/office/drawing/2014/main" id="{E95BB402-0C65-4B54-9ACF-4EA3A14BDCE1}"/>
                </a:ext>
              </a:extLst>
            </p:cNvPr>
            <p:cNvSpPr/>
            <p:nvPr/>
          </p:nvSpPr>
          <p:spPr>
            <a:xfrm>
              <a:off x="1495218" y="4585702"/>
              <a:ext cx="113700" cy="109200"/>
            </a:xfrm>
            <a:prstGeom prst="ellipse">
              <a:avLst/>
            </a:pr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0" name="Google Shape;8032;p3">
              <a:extLst>
                <a:ext uri="{FF2B5EF4-FFF2-40B4-BE49-F238E27FC236}">
                  <a16:creationId xmlns:a16="http://schemas.microsoft.com/office/drawing/2014/main" id="{5441C335-6225-4301-B5AA-419B5CEA02E0}"/>
                </a:ext>
              </a:extLst>
            </p:cNvPr>
            <p:cNvSpPr/>
            <p:nvPr/>
          </p:nvSpPr>
          <p:spPr>
            <a:xfrm>
              <a:off x="1986051" y="4699832"/>
              <a:ext cx="76200" cy="74100"/>
            </a:xfrm>
            <a:prstGeom prst="ellipse">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1" name="Google Shape;8033;p3">
              <a:extLst>
                <a:ext uri="{FF2B5EF4-FFF2-40B4-BE49-F238E27FC236}">
                  <a16:creationId xmlns:a16="http://schemas.microsoft.com/office/drawing/2014/main" id="{0CAF0811-E632-4CD1-B303-32A7302EA71F}"/>
                </a:ext>
              </a:extLst>
            </p:cNvPr>
            <p:cNvSpPr/>
            <p:nvPr/>
          </p:nvSpPr>
          <p:spPr>
            <a:xfrm>
              <a:off x="2143894" y="4149791"/>
              <a:ext cx="113700" cy="109200"/>
            </a:xfrm>
            <a:prstGeom prst="ellipse">
              <a:avLst/>
            </a:pr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2" name="Google Shape;8034;p3">
              <a:extLst>
                <a:ext uri="{FF2B5EF4-FFF2-40B4-BE49-F238E27FC236}">
                  <a16:creationId xmlns:a16="http://schemas.microsoft.com/office/drawing/2014/main" id="{3EBB6378-15AD-4F13-900B-8DA571D95A35}"/>
                </a:ext>
              </a:extLst>
            </p:cNvPr>
            <p:cNvSpPr/>
            <p:nvPr/>
          </p:nvSpPr>
          <p:spPr>
            <a:xfrm>
              <a:off x="2626888" y="4425059"/>
              <a:ext cx="113700" cy="109200"/>
            </a:xfrm>
            <a:prstGeom prst="ellipse">
              <a:avLst/>
            </a:pr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3" name="Google Shape;8035;p3">
              <a:extLst>
                <a:ext uri="{FF2B5EF4-FFF2-40B4-BE49-F238E27FC236}">
                  <a16:creationId xmlns:a16="http://schemas.microsoft.com/office/drawing/2014/main" id="{4E21D451-D3B6-485A-B3E3-ADFE9C14E33E}"/>
                </a:ext>
              </a:extLst>
            </p:cNvPr>
            <p:cNvSpPr/>
            <p:nvPr/>
          </p:nvSpPr>
          <p:spPr>
            <a:xfrm>
              <a:off x="2755648" y="4147436"/>
              <a:ext cx="113700" cy="109200"/>
            </a:xfrm>
            <a:prstGeom prst="ellipse">
              <a:avLst/>
            </a:pr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84" name="Google Shape;8036;p3">
              <a:extLst>
                <a:ext uri="{FF2B5EF4-FFF2-40B4-BE49-F238E27FC236}">
                  <a16:creationId xmlns:a16="http://schemas.microsoft.com/office/drawing/2014/main" id="{0725C390-53A7-4A5C-BCD5-8C2792750596}"/>
                </a:ext>
              </a:extLst>
            </p:cNvPr>
            <p:cNvSpPr/>
            <p:nvPr/>
          </p:nvSpPr>
          <p:spPr>
            <a:xfrm>
              <a:off x="4777646" y="4595689"/>
              <a:ext cx="76200" cy="74100"/>
            </a:xfrm>
            <a:prstGeom prst="ellipse">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685" name="Google Shape;8037;p3">
              <a:extLst>
                <a:ext uri="{FF2B5EF4-FFF2-40B4-BE49-F238E27FC236}">
                  <a16:creationId xmlns:a16="http://schemas.microsoft.com/office/drawing/2014/main" id="{625F7E18-E9CE-468D-BCB2-55065D5F8676}"/>
                </a:ext>
              </a:extLst>
            </p:cNvPr>
            <p:cNvCxnSpPr>
              <a:stCxn id="776" idx="7"/>
              <a:endCxn id="678" idx="3"/>
            </p:cNvCxnSpPr>
            <p:nvPr/>
          </p:nvCxnSpPr>
          <p:spPr>
            <a:xfrm rot="10800000" flipH="1">
              <a:off x="1193708" y="4234647"/>
              <a:ext cx="166800" cy="304800"/>
            </a:xfrm>
            <a:prstGeom prst="straightConnector1">
              <a:avLst/>
            </a:prstGeom>
            <a:noFill/>
            <a:ln w="9525" cap="flat" cmpd="sng">
              <a:solidFill>
                <a:srgbClr val="D9D9D9"/>
              </a:solidFill>
              <a:prstDash val="solid"/>
              <a:round/>
              <a:headEnd type="none" w="sm" len="sm"/>
              <a:tailEnd type="none" w="sm" len="sm"/>
            </a:ln>
          </p:spPr>
        </p:cxnSp>
        <p:cxnSp>
          <p:nvCxnSpPr>
            <p:cNvPr id="686" name="Google Shape;8039;p3">
              <a:extLst>
                <a:ext uri="{FF2B5EF4-FFF2-40B4-BE49-F238E27FC236}">
                  <a16:creationId xmlns:a16="http://schemas.microsoft.com/office/drawing/2014/main" id="{C844EF4C-29EB-4190-9860-82EC3855F779}"/>
                </a:ext>
              </a:extLst>
            </p:cNvPr>
            <p:cNvCxnSpPr>
              <a:stCxn id="678" idx="5"/>
              <a:endCxn id="680" idx="1"/>
            </p:cNvCxnSpPr>
            <p:nvPr/>
          </p:nvCxnSpPr>
          <p:spPr>
            <a:xfrm>
              <a:off x="1440944" y="4234660"/>
              <a:ext cx="556200" cy="476100"/>
            </a:xfrm>
            <a:prstGeom prst="straightConnector1">
              <a:avLst/>
            </a:prstGeom>
            <a:noFill/>
            <a:ln w="9525" cap="flat" cmpd="sng">
              <a:solidFill>
                <a:srgbClr val="B7B7B7"/>
              </a:solidFill>
              <a:prstDash val="solid"/>
              <a:round/>
              <a:headEnd type="none" w="sm" len="sm"/>
              <a:tailEnd type="none" w="sm" len="sm"/>
            </a:ln>
          </p:spPr>
        </p:cxnSp>
        <p:cxnSp>
          <p:nvCxnSpPr>
            <p:cNvPr id="687" name="Google Shape;8040;p3">
              <a:extLst>
                <a:ext uri="{FF2B5EF4-FFF2-40B4-BE49-F238E27FC236}">
                  <a16:creationId xmlns:a16="http://schemas.microsoft.com/office/drawing/2014/main" id="{4DA7BB48-1646-4847-B030-078F7A35271B}"/>
                </a:ext>
              </a:extLst>
            </p:cNvPr>
            <p:cNvCxnSpPr>
              <a:stCxn id="679" idx="7"/>
              <a:endCxn id="681" idx="3"/>
            </p:cNvCxnSpPr>
            <p:nvPr/>
          </p:nvCxnSpPr>
          <p:spPr>
            <a:xfrm rot="10800000" flipH="1">
              <a:off x="1592267" y="4242894"/>
              <a:ext cx="568200" cy="358800"/>
            </a:xfrm>
            <a:prstGeom prst="straightConnector1">
              <a:avLst/>
            </a:prstGeom>
            <a:noFill/>
            <a:ln w="9525" cap="flat" cmpd="sng">
              <a:solidFill>
                <a:srgbClr val="D9D9D9"/>
              </a:solidFill>
              <a:prstDash val="solid"/>
              <a:round/>
              <a:headEnd type="none" w="sm" len="sm"/>
              <a:tailEnd type="none" w="sm" len="sm"/>
            </a:ln>
          </p:spPr>
        </p:cxnSp>
        <p:cxnSp>
          <p:nvCxnSpPr>
            <p:cNvPr id="688" name="Google Shape;8041;p3">
              <a:extLst>
                <a:ext uri="{FF2B5EF4-FFF2-40B4-BE49-F238E27FC236}">
                  <a16:creationId xmlns:a16="http://schemas.microsoft.com/office/drawing/2014/main" id="{6DE2628F-8B90-494F-8FB4-6FF70BE2C633}"/>
                </a:ext>
              </a:extLst>
            </p:cNvPr>
            <p:cNvCxnSpPr>
              <a:stCxn id="678" idx="4"/>
              <a:endCxn id="679" idx="0"/>
            </p:cNvCxnSpPr>
            <p:nvPr/>
          </p:nvCxnSpPr>
          <p:spPr>
            <a:xfrm>
              <a:off x="1400745" y="4250652"/>
              <a:ext cx="151200" cy="335100"/>
            </a:xfrm>
            <a:prstGeom prst="straightConnector1">
              <a:avLst/>
            </a:prstGeom>
            <a:noFill/>
            <a:ln w="9525" cap="flat" cmpd="sng">
              <a:solidFill>
                <a:srgbClr val="D9D9D9"/>
              </a:solidFill>
              <a:prstDash val="solid"/>
              <a:round/>
              <a:headEnd type="none" w="sm" len="sm"/>
              <a:tailEnd type="none" w="sm" len="sm"/>
            </a:ln>
          </p:spPr>
        </p:cxnSp>
        <p:cxnSp>
          <p:nvCxnSpPr>
            <p:cNvPr id="689" name="Google Shape;8042;p3">
              <a:extLst>
                <a:ext uri="{FF2B5EF4-FFF2-40B4-BE49-F238E27FC236}">
                  <a16:creationId xmlns:a16="http://schemas.microsoft.com/office/drawing/2014/main" id="{D292C159-BFF7-47E6-AAF2-343AC67C0BCC}"/>
                </a:ext>
              </a:extLst>
            </p:cNvPr>
            <p:cNvCxnSpPr>
              <a:stCxn id="776" idx="5"/>
              <a:endCxn id="679" idx="2"/>
            </p:cNvCxnSpPr>
            <p:nvPr/>
          </p:nvCxnSpPr>
          <p:spPr>
            <a:xfrm>
              <a:off x="1193708" y="4591843"/>
              <a:ext cx="301500" cy="48600"/>
            </a:xfrm>
            <a:prstGeom prst="straightConnector1">
              <a:avLst/>
            </a:prstGeom>
            <a:noFill/>
            <a:ln w="9525" cap="flat" cmpd="sng">
              <a:solidFill>
                <a:srgbClr val="D9D9D9"/>
              </a:solidFill>
              <a:prstDash val="solid"/>
              <a:round/>
              <a:headEnd type="none" w="sm" len="sm"/>
              <a:tailEnd type="none" w="sm" len="sm"/>
            </a:ln>
          </p:spPr>
        </p:cxnSp>
        <p:cxnSp>
          <p:nvCxnSpPr>
            <p:cNvPr id="690" name="Google Shape;8043;p3">
              <a:extLst>
                <a:ext uri="{FF2B5EF4-FFF2-40B4-BE49-F238E27FC236}">
                  <a16:creationId xmlns:a16="http://schemas.microsoft.com/office/drawing/2014/main" id="{A4A5722C-9230-4462-812A-8AB50BB23A08}"/>
                </a:ext>
              </a:extLst>
            </p:cNvPr>
            <p:cNvCxnSpPr>
              <a:stCxn id="679" idx="6"/>
              <a:endCxn id="682" idx="3"/>
            </p:cNvCxnSpPr>
            <p:nvPr/>
          </p:nvCxnSpPr>
          <p:spPr>
            <a:xfrm rot="10800000" flipH="1">
              <a:off x="1608918" y="4518202"/>
              <a:ext cx="1034700" cy="122100"/>
            </a:xfrm>
            <a:prstGeom prst="straightConnector1">
              <a:avLst/>
            </a:prstGeom>
            <a:noFill/>
            <a:ln w="9525" cap="flat" cmpd="sng">
              <a:solidFill>
                <a:srgbClr val="CCCCCC"/>
              </a:solidFill>
              <a:prstDash val="solid"/>
              <a:round/>
              <a:headEnd type="none" w="sm" len="sm"/>
              <a:tailEnd type="none" w="sm" len="sm"/>
            </a:ln>
          </p:spPr>
        </p:cxnSp>
        <p:cxnSp>
          <p:nvCxnSpPr>
            <p:cNvPr id="691" name="Google Shape;8044;p3">
              <a:extLst>
                <a:ext uri="{FF2B5EF4-FFF2-40B4-BE49-F238E27FC236}">
                  <a16:creationId xmlns:a16="http://schemas.microsoft.com/office/drawing/2014/main" id="{4F7A0B57-4F36-474D-BFB7-2C6EAEFCE3ED}"/>
                </a:ext>
              </a:extLst>
            </p:cNvPr>
            <p:cNvCxnSpPr>
              <a:stCxn id="678" idx="5"/>
              <a:endCxn id="680" idx="1"/>
            </p:cNvCxnSpPr>
            <p:nvPr/>
          </p:nvCxnSpPr>
          <p:spPr>
            <a:xfrm>
              <a:off x="1440944" y="4234660"/>
              <a:ext cx="556200" cy="476100"/>
            </a:xfrm>
            <a:prstGeom prst="straightConnector1">
              <a:avLst/>
            </a:prstGeom>
            <a:noFill/>
            <a:ln w="9525" cap="flat" cmpd="sng">
              <a:solidFill>
                <a:srgbClr val="D9D9D9"/>
              </a:solidFill>
              <a:prstDash val="solid"/>
              <a:round/>
              <a:headEnd type="none" w="sm" len="sm"/>
              <a:tailEnd type="none" w="sm" len="sm"/>
            </a:ln>
          </p:spPr>
        </p:cxnSp>
        <p:cxnSp>
          <p:nvCxnSpPr>
            <p:cNvPr id="692" name="Google Shape;8045;p3">
              <a:extLst>
                <a:ext uri="{FF2B5EF4-FFF2-40B4-BE49-F238E27FC236}">
                  <a16:creationId xmlns:a16="http://schemas.microsoft.com/office/drawing/2014/main" id="{B4207A64-D3B8-48CF-8EDD-3F1812AEAC19}"/>
                </a:ext>
              </a:extLst>
            </p:cNvPr>
            <p:cNvCxnSpPr>
              <a:stCxn id="678" idx="6"/>
              <a:endCxn id="682" idx="1"/>
            </p:cNvCxnSpPr>
            <p:nvPr/>
          </p:nvCxnSpPr>
          <p:spPr>
            <a:xfrm>
              <a:off x="1457595" y="4196052"/>
              <a:ext cx="1185900" cy="245100"/>
            </a:xfrm>
            <a:prstGeom prst="straightConnector1">
              <a:avLst/>
            </a:prstGeom>
            <a:noFill/>
            <a:ln w="9525" cap="flat" cmpd="sng">
              <a:solidFill>
                <a:srgbClr val="D9D9D9"/>
              </a:solidFill>
              <a:prstDash val="solid"/>
              <a:round/>
              <a:headEnd type="none" w="sm" len="sm"/>
              <a:tailEnd type="none" w="sm" len="sm"/>
            </a:ln>
          </p:spPr>
        </p:cxnSp>
        <p:cxnSp>
          <p:nvCxnSpPr>
            <p:cNvPr id="693" name="Google Shape;8046;p3">
              <a:extLst>
                <a:ext uri="{FF2B5EF4-FFF2-40B4-BE49-F238E27FC236}">
                  <a16:creationId xmlns:a16="http://schemas.microsoft.com/office/drawing/2014/main" id="{3F444D88-39D9-4B06-ABBA-E5D5DBC3CE3E}"/>
                </a:ext>
              </a:extLst>
            </p:cNvPr>
            <p:cNvCxnSpPr>
              <a:stCxn id="680" idx="0"/>
              <a:endCxn id="681" idx="4"/>
            </p:cNvCxnSpPr>
            <p:nvPr/>
          </p:nvCxnSpPr>
          <p:spPr>
            <a:xfrm rot="10800000" flipH="1">
              <a:off x="2024151" y="4259132"/>
              <a:ext cx="176700" cy="440700"/>
            </a:xfrm>
            <a:prstGeom prst="straightConnector1">
              <a:avLst/>
            </a:prstGeom>
            <a:noFill/>
            <a:ln w="9525" cap="flat" cmpd="sng">
              <a:solidFill>
                <a:srgbClr val="D9D9D9"/>
              </a:solidFill>
              <a:prstDash val="solid"/>
              <a:round/>
              <a:headEnd type="none" w="sm" len="sm"/>
              <a:tailEnd type="none" w="sm" len="sm"/>
            </a:ln>
          </p:spPr>
        </p:cxnSp>
        <p:cxnSp>
          <p:nvCxnSpPr>
            <p:cNvPr id="694" name="Google Shape;8047;p3">
              <a:extLst>
                <a:ext uri="{FF2B5EF4-FFF2-40B4-BE49-F238E27FC236}">
                  <a16:creationId xmlns:a16="http://schemas.microsoft.com/office/drawing/2014/main" id="{7DE068A7-1922-4432-B0E6-5B3CDEC264EA}"/>
                </a:ext>
              </a:extLst>
            </p:cNvPr>
            <p:cNvCxnSpPr>
              <a:stCxn id="832" idx="0"/>
              <a:endCxn id="683" idx="4"/>
            </p:cNvCxnSpPr>
            <p:nvPr/>
          </p:nvCxnSpPr>
          <p:spPr>
            <a:xfrm rot="10800000" flipH="1">
              <a:off x="2683713" y="4256678"/>
              <a:ext cx="128700" cy="166200"/>
            </a:xfrm>
            <a:prstGeom prst="straightConnector1">
              <a:avLst/>
            </a:prstGeom>
            <a:noFill/>
            <a:ln w="9525" cap="flat" cmpd="sng">
              <a:solidFill>
                <a:srgbClr val="D9D9D9"/>
              </a:solidFill>
              <a:prstDash val="solid"/>
              <a:round/>
              <a:headEnd type="none" w="sm" len="sm"/>
              <a:tailEnd type="none" w="sm" len="sm"/>
            </a:ln>
          </p:spPr>
        </p:cxnSp>
        <p:cxnSp>
          <p:nvCxnSpPr>
            <p:cNvPr id="695" name="Google Shape;8049;p3">
              <a:extLst>
                <a:ext uri="{FF2B5EF4-FFF2-40B4-BE49-F238E27FC236}">
                  <a16:creationId xmlns:a16="http://schemas.microsoft.com/office/drawing/2014/main" id="{F2A15173-6EE2-4828-877C-D7C2E1D57AD0}"/>
                </a:ext>
              </a:extLst>
            </p:cNvPr>
            <p:cNvCxnSpPr>
              <a:stCxn id="829" idx="3"/>
              <a:endCxn id="777" idx="1"/>
            </p:cNvCxnSpPr>
            <p:nvPr/>
          </p:nvCxnSpPr>
          <p:spPr>
            <a:xfrm>
              <a:off x="3595508" y="4413056"/>
              <a:ext cx="519300" cy="216900"/>
            </a:xfrm>
            <a:prstGeom prst="straightConnector1">
              <a:avLst/>
            </a:prstGeom>
            <a:noFill/>
            <a:ln w="9525" cap="flat" cmpd="sng">
              <a:solidFill>
                <a:srgbClr val="D9D9D9"/>
              </a:solidFill>
              <a:prstDash val="solid"/>
              <a:round/>
              <a:headEnd type="none" w="sm" len="sm"/>
              <a:tailEnd type="none" w="sm" len="sm"/>
            </a:ln>
          </p:spPr>
        </p:cxnSp>
        <p:cxnSp>
          <p:nvCxnSpPr>
            <p:cNvPr id="696" name="Google Shape;8052;p3">
              <a:extLst>
                <a:ext uri="{FF2B5EF4-FFF2-40B4-BE49-F238E27FC236}">
                  <a16:creationId xmlns:a16="http://schemas.microsoft.com/office/drawing/2014/main" id="{EF91DF93-FE6F-49D6-AF30-38DC8540501B}"/>
                </a:ext>
              </a:extLst>
            </p:cNvPr>
            <p:cNvCxnSpPr>
              <a:stCxn id="829" idx="3"/>
              <a:endCxn id="828" idx="1"/>
            </p:cNvCxnSpPr>
            <p:nvPr/>
          </p:nvCxnSpPr>
          <p:spPr>
            <a:xfrm rot="10800000" flipH="1">
              <a:off x="3595508" y="4256456"/>
              <a:ext cx="470700" cy="156600"/>
            </a:xfrm>
            <a:prstGeom prst="straightConnector1">
              <a:avLst/>
            </a:prstGeom>
            <a:noFill/>
            <a:ln w="9525" cap="flat" cmpd="sng">
              <a:solidFill>
                <a:srgbClr val="D9D9D9"/>
              </a:solidFill>
              <a:prstDash val="solid"/>
              <a:round/>
              <a:headEnd type="none" w="sm" len="sm"/>
              <a:tailEnd type="none" w="sm" len="sm"/>
            </a:ln>
          </p:spPr>
        </p:cxnSp>
        <p:cxnSp>
          <p:nvCxnSpPr>
            <p:cNvPr id="697" name="Google Shape;8054;p3">
              <a:extLst>
                <a:ext uri="{FF2B5EF4-FFF2-40B4-BE49-F238E27FC236}">
                  <a16:creationId xmlns:a16="http://schemas.microsoft.com/office/drawing/2014/main" id="{AFDC8EC3-D1DF-4929-B856-06F0328DFBCB}"/>
                </a:ext>
              </a:extLst>
            </p:cNvPr>
            <p:cNvCxnSpPr>
              <a:stCxn id="828" idx="2"/>
              <a:endCxn id="777" idx="7"/>
            </p:cNvCxnSpPr>
            <p:nvPr/>
          </p:nvCxnSpPr>
          <p:spPr>
            <a:xfrm>
              <a:off x="4144827" y="4332306"/>
              <a:ext cx="47700" cy="297600"/>
            </a:xfrm>
            <a:prstGeom prst="straightConnector1">
              <a:avLst/>
            </a:prstGeom>
            <a:noFill/>
            <a:ln w="9525" cap="flat" cmpd="sng">
              <a:solidFill>
                <a:srgbClr val="CCCCCC"/>
              </a:solidFill>
              <a:prstDash val="solid"/>
              <a:round/>
              <a:headEnd type="none" w="sm" len="sm"/>
              <a:tailEnd type="none" w="sm" len="sm"/>
            </a:ln>
          </p:spPr>
        </p:cxnSp>
        <p:cxnSp>
          <p:nvCxnSpPr>
            <p:cNvPr id="698" name="Google Shape;8055;p3">
              <a:extLst>
                <a:ext uri="{FF2B5EF4-FFF2-40B4-BE49-F238E27FC236}">
                  <a16:creationId xmlns:a16="http://schemas.microsoft.com/office/drawing/2014/main" id="{AE34291B-6CF3-4D5D-90B4-F035F179356E}"/>
                </a:ext>
              </a:extLst>
            </p:cNvPr>
            <p:cNvCxnSpPr>
              <a:stCxn id="829" idx="3"/>
              <a:endCxn id="861" idx="1"/>
            </p:cNvCxnSpPr>
            <p:nvPr/>
          </p:nvCxnSpPr>
          <p:spPr>
            <a:xfrm rot="10800000" flipH="1">
              <a:off x="3595508" y="4322756"/>
              <a:ext cx="1457100" cy="90300"/>
            </a:xfrm>
            <a:prstGeom prst="straightConnector1">
              <a:avLst/>
            </a:prstGeom>
            <a:noFill/>
            <a:ln w="9525" cap="flat" cmpd="sng">
              <a:solidFill>
                <a:srgbClr val="D9D9D9"/>
              </a:solidFill>
              <a:prstDash val="solid"/>
              <a:round/>
              <a:headEnd type="none" w="sm" len="sm"/>
              <a:tailEnd type="none" w="sm" len="sm"/>
            </a:ln>
          </p:spPr>
        </p:cxnSp>
        <p:cxnSp>
          <p:nvCxnSpPr>
            <p:cNvPr id="699" name="Google Shape;8057;p3">
              <a:extLst>
                <a:ext uri="{FF2B5EF4-FFF2-40B4-BE49-F238E27FC236}">
                  <a16:creationId xmlns:a16="http://schemas.microsoft.com/office/drawing/2014/main" id="{70DB0AF7-BD50-49F9-B41D-C7BC07DB959F}"/>
                </a:ext>
              </a:extLst>
            </p:cNvPr>
            <p:cNvCxnSpPr>
              <a:stCxn id="684" idx="7"/>
              <a:endCxn id="861" idx="1"/>
            </p:cNvCxnSpPr>
            <p:nvPr/>
          </p:nvCxnSpPr>
          <p:spPr>
            <a:xfrm rot="10800000" flipH="1">
              <a:off x="4842687" y="4322741"/>
              <a:ext cx="210000" cy="283800"/>
            </a:xfrm>
            <a:prstGeom prst="straightConnector1">
              <a:avLst/>
            </a:prstGeom>
            <a:noFill/>
            <a:ln w="9525" cap="flat" cmpd="sng">
              <a:solidFill>
                <a:srgbClr val="D9D9D9"/>
              </a:solidFill>
              <a:prstDash val="solid"/>
              <a:round/>
              <a:headEnd type="none" w="sm" len="sm"/>
              <a:tailEnd type="none" w="sm" len="sm"/>
            </a:ln>
          </p:spPr>
        </p:cxnSp>
        <p:sp>
          <p:nvSpPr>
            <p:cNvPr id="700" name="Google Shape;8058;p3">
              <a:extLst>
                <a:ext uri="{FF2B5EF4-FFF2-40B4-BE49-F238E27FC236}">
                  <a16:creationId xmlns:a16="http://schemas.microsoft.com/office/drawing/2014/main" id="{CB592CCC-6383-4A09-B887-8CCFB17230EF}"/>
                </a:ext>
              </a:extLst>
            </p:cNvPr>
            <p:cNvSpPr/>
            <p:nvPr/>
          </p:nvSpPr>
          <p:spPr>
            <a:xfrm>
              <a:off x="2241241" y="3570847"/>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1" name="Google Shape;8059;p3">
              <a:extLst>
                <a:ext uri="{FF2B5EF4-FFF2-40B4-BE49-F238E27FC236}">
                  <a16:creationId xmlns:a16="http://schemas.microsoft.com/office/drawing/2014/main" id="{D822ADD3-84E2-4DE1-BC18-63F687B59D8F}"/>
                </a:ext>
              </a:extLst>
            </p:cNvPr>
            <p:cNvSpPr/>
            <p:nvPr/>
          </p:nvSpPr>
          <p:spPr>
            <a:xfrm>
              <a:off x="2480640" y="3911212"/>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2" name="Google Shape;8060;p3">
              <a:extLst>
                <a:ext uri="{FF2B5EF4-FFF2-40B4-BE49-F238E27FC236}">
                  <a16:creationId xmlns:a16="http://schemas.microsoft.com/office/drawing/2014/main" id="{610C20B7-E133-4EDF-B088-85698A3DD1AC}"/>
                </a:ext>
              </a:extLst>
            </p:cNvPr>
            <p:cNvSpPr/>
            <p:nvPr/>
          </p:nvSpPr>
          <p:spPr>
            <a:xfrm>
              <a:off x="2929687" y="3830023"/>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703" name="Google Shape;8061;p3">
              <a:extLst>
                <a:ext uri="{FF2B5EF4-FFF2-40B4-BE49-F238E27FC236}">
                  <a16:creationId xmlns:a16="http://schemas.microsoft.com/office/drawing/2014/main" id="{586A51DB-493F-41CE-B462-B3CD869D43C7}"/>
                </a:ext>
              </a:extLst>
            </p:cNvPr>
            <p:cNvCxnSpPr>
              <a:stCxn id="853" idx="5"/>
              <a:endCxn id="701" idx="1"/>
            </p:cNvCxnSpPr>
            <p:nvPr/>
          </p:nvCxnSpPr>
          <p:spPr>
            <a:xfrm>
              <a:off x="1713078" y="3746365"/>
              <a:ext cx="777300" cy="174300"/>
            </a:xfrm>
            <a:prstGeom prst="straightConnector1">
              <a:avLst/>
            </a:prstGeom>
            <a:noFill/>
            <a:ln w="9525" cap="flat" cmpd="sng">
              <a:solidFill>
                <a:srgbClr val="D9D9D9"/>
              </a:solidFill>
              <a:prstDash val="solid"/>
              <a:round/>
              <a:headEnd type="none" w="sm" len="sm"/>
              <a:tailEnd type="none" w="sm" len="sm"/>
            </a:ln>
          </p:spPr>
        </p:cxnSp>
        <p:cxnSp>
          <p:nvCxnSpPr>
            <p:cNvPr id="704" name="Google Shape;8063;p3">
              <a:extLst>
                <a:ext uri="{FF2B5EF4-FFF2-40B4-BE49-F238E27FC236}">
                  <a16:creationId xmlns:a16="http://schemas.microsoft.com/office/drawing/2014/main" id="{29D3F774-331C-42C3-83A2-D9D37BBFD617}"/>
                </a:ext>
              </a:extLst>
            </p:cNvPr>
            <p:cNvCxnSpPr>
              <a:stCxn id="700" idx="2"/>
              <a:endCxn id="775" idx="6"/>
            </p:cNvCxnSpPr>
            <p:nvPr/>
          </p:nvCxnSpPr>
          <p:spPr>
            <a:xfrm flipH="1">
              <a:off x="1343041" y="3602797"/>
              <a:ext cx="898200" cy="4500"/>
            </a:xfrm>
            <a:prstGeom prst="straightConnector1">
              <a:avLst/>
            </a:prstGeom>
            <a:noFill/>
            <a:ln w="9525" cap="flat" cmpd="sng">
              <a:solidFill>
                <a:srgbClr val="D9D9D9"/>
              </a:solidFill>
              <a:prstDash val="solid"/>
              <a:round/>
              <a:headEnd type="none" w="sm" len="sm"/>
              <a:tailEnd type="none" w="sm" len="sm"/>
            </a:ln>
          </p:spPr>
        </p:cxnSp>
        <p:cxnSp>
          <p:nvCxnSpPr>
            <p:cNvPr id="705" name="Google Shape;8065;p3">
              <a:extLst>
                <a:ext uri="{FF2B5EF4-FFF2-40B4-BE49-F238E27FC236}">
                  <a16:creationId xmlns:a16="http://schemas.microsoft.com/office/drawing/2014/main" id="{85B9BC9E-AEDB-483E-9804-6B54081180E6}"/>
                </a:ext>
              </a:extLst>
            </p:cNvPr>
            <p:cNvCxnSpPr>
              <a:stCxn id="701" idx="6"/>
              <a:endCxn id="702" idx="2"/>
            </p:cNvCxnSpPr>
            <p:nvPr/>
          </p:nvCxnSpPr>
          <p:spPr>
            <a:xfrm rot="10800000" flipH="1">
              <a:off x="2546640" y="3861862"/>
              <a:ext cx="383100" cy="81300"/>
            </a:xfrm>
            <a:prstGeom prst="straightConnector1">
              <a:avLst/>
            </a:prstGeom>
            <a:noFill/>
            <a:ln w="9525" cap="flat" cmpd="sng">
              <a:solidFill>
                <a:srgbClr val="D9D9D9"/>
              </a:solidFill>
              <a:prstDash val="solid"/>
              <a:round/>
              <a:headEnd type="none" w="sm" len="sm"/>
              <a:tailEnd type="none" w="sm" len="sm"/>
            </a:ln>
          </p:spPr>
        </p:cxnSp>
        <p:sp>
          <p:nvSpPr>
            <p:cNvPr id="706" name="Google Shape;8066;p3">
              <a:extLst>
                <a:ext uri="{FF2B5EF4-FFF2-40B4-BE49-F238E27FC236}">
                  <a16:creationId xmlns:a16="http://schemas.microsoft.com/office/drawing/2014/main" id="{6EBDF07C-4B4C-4B8B-8EBF-73E0DE56A3EE}"/>
                </a:ext>
              </a:extLst>
            </p:cNvPr>
            <p:cNvSpPr/>
            <p:nvPr/>
          </p:nvSpPr>
          <p:spPr>
            <a:xfrm>
              <a:off x="3471284" y="3609495"/>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7" name="Google Shape;8067;p3">
              <a:extLst>
                <a:ext uri="{FF2B5EF4-FFF2-40B4-BE49-F238E27FC236}">
                  <a16:creationId xmlns:a16="http://schemas.microsoft.com/office/drawing/2014/main" id="{3E2A7110-C76B-418E-83AD-30A2FFEA5DD3}"/>
                </a:ext>
              </a:extLst>
            </p:cNvPr>
            <p:cNvSpPr/>
            <p:nvPr/>
          </p:nvSpPr>
          <p:spPr>
            <a:xfrm>
              <a:off x="4050388" y="3573443"/>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8" name="Google Shape;8068;p3">
              <a:extLst>
                <a:ext uri="{FF2B5EF4-FFF2-40B4-BE49-F238E27FC236}">
                  <a16:creationId xmlns:a16="http://schemas.microsoft.com/office/drawing/2014/main" id="{0CAF783E-44B1-4127-93F9-DEA9751EB3A4}"/>
                </a:ext>
              </a:extLst>
            </p:cNvPr>
            <p:cNvSpPr/>
            <p:nvPr/>
          </p:nvSpPr>
          <p:spPr>
            <a:xfrm>
              <a:off x="3595979" y="3919137"/>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09" name="Google Shape;8069;p3">
              <a:extLst>
                <a:ext uri="{FF2B5EF4-FFF2-40B4-BE49-F238E27FC236}">
                  <a16:creationId xmlns:a16="http://schemas.microsoft.com/office/drawing/2014/main" id="{F0EFF843-C70A-456A-B0F4-581F58D93F17}"/>
                </a:ext>
              </a:extLst>
            </p:cNvPr>
            <p:cNvSpPr/>
            <p:nvPr/>
          </p:nvSpPr>
          <p:spPr>
            <a:xfrm>
              <a:off x="4994538" y="3797348"/>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10" name="Google Shape;8070;p3">
              <a:extLst>
                <a:ext uri="{FF2B5EF4-FFF2-40B4-BE49-F238E27FC236}">
                  <a16:creationId xmlns:a16="http://schemas.microsoft.com/office/drawing/2014/main" id="{077AEA5E-2E03-4986-95E8-9CC63BD305D1}"/>
                </a:ext>
              </a:extLst>
            </p:cNvPr>
            <p:cNvSpPr/>
            <p:nvPr/>
          </p:nvSpPr>
          <p:spPr>
            <a:xfrm>
              <a:off x="5200479" y="3642189"/>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711" name="Google Shape;8071;p3">
              <a:extLst>
                <a:ext uri="{FF2B5EF4-FFF2-40B4-BE49-F238E27FC236}">
                  <a16:creationId xmlns:a16="http://schemas.microsoft.com/office/drawing/2014/main" id="{D84DB2B2-7CEB-44CA-BD26-5F29DFDEC8C5}"/>
                </a:ext>
              </a:extLst>
            </p:cNvPr>
            <p:cNvCxnSpPr>
              <a:stCxn id="706" idx="6"/>
              <a:endCxn id="707" idx="2"/>
            </p:cNvCxnSpPr>
            <p:nvPr/>
          </p:nvCxnSpPr>
          <p:spPr>
            <a:xfrm rot="10800000" flipH="1">
              <a:off x="3537284" y="3605445"/>
              <a:ext cx="513000" cy="36000"/>
            </a:xfrm>
            <a:prstGeom prst="straightConnector1">
              <a:avLst/>
            </a:prstGeom>
            <a:noFill/>
            <a:ln w="9525" cap="flat" cmpd="sng">
              <a:solidFill>
                <a:srgbClr val="D9D9D9"/>
              </a:solidFill>
              <a:prstDash val="solid"/>
              <a:round/>
              <a:headEnd type="none" w="sm" len="sm"/>
              <a:tailEnd type="none" w="sm" len="sm"/>
            </a:ln>
          </p:spPr>
        </p:cxnSp>
        <p:cxnSp>
          <p:nvCxnSpPr>
            <p:cNvPr id="712" name="Google Shape;8072;p3">
              <a:extLst>
                <a:ext uri="{FF2B5EF4-FFF2-40B4-BE49-F238E27FC236}">
                  <a16:creationId xmlns:a16="http://schemas.microsoft.com/office/drawing/2014/main" id="{FC9B2F87-4611-4BFE-AE4F-9AFE7C8184D3}"/>
                </a:ext>
              </a:extLst>
            </p:cNvPr>
            <p:cNvCxnSpPr>
              <a:stCxn id="707" idx="4"/>
              <a:endCxn id="778" idx="0"/>
            </p:cNvCxnSpPr>
            <p:nvPr/>
          </p:nvCxnSpPr>
          <p:spPr>
            <a:xfrm>
              <a:off x="4083388" y="3637343"/>
              <a:ext cx="65700" cy="258900"/>
            </a:xfrm>
            <a:prstGeom prst="straightConnector1">
              <a:avLst/>
            </a:prstGeom>
            <a:noFill/>
            <a:ln w="9525" cap="flat" cmpd="sng">
              <a:solidFill>
                <a:srgbClr val="B7B7B7"/>
              </a:solidFill>
              <a:prstDash val="solid"/>
              <a:round/>
              <a:headEnd type="none" w="sm" len="sm"/>
              <a:tailEnd type="none" w="sm" len="sm"/>
            </a:ln>
          </p:spPr>
        </p:cxnSp>
        <p:cxnSp>
          <p:nvCxnSpPr>
            <p:cNvPr id="713" name="Google Shape;8074;p3">
              <a:extLst>
                <a:ext uri="{FF2B5EF4-FFF2-40B4-BE49-F238E27FC236}">
                  <a16:creationId xmlns:a16="http://schemas.microsoft.com/office/drawing/2014/main" id="{AF5790B6-9D46-4C0A-96FB-6C278DFACA49}"/>
                </a:ext>
              </a:extLst>
            </p:cNvPr>
            <p:cNvCxnSpPr>
              <a:stCxn id="708" idx="6"/>
              <a:endCxn id="778" idx="2"/>
            </p:cNvCxnSpPr>
            <p:nvPr/>
          </p:nvCxnSpPr>
          <p:spPr>
            <a:xfrm rot="10800000" flipH="1">
              <a:off x="3661979" y="3928287"/>
              <a:ext cx="453900" cy="22800"/>
            </a:xfrm>
            <a:prstGeom prst="straightConnector1">
              <a:avLst/>
            </a:prstGeom>
            <a:noFill/>
            <a:ln w="9525" cap="flat" cmpd="sng">
              <a:solidFill>
                <a:srgbClr val="D9D9D9"/>
              </a:solidFill>
              <a:prstDash val="solid"/>
              <a:round/>
              <a:headEnd type="none" w="sm" len="sm"/>
              <a:tailEnd type="none" w="sm" len="sm"/>
            </a:ln>
          </p:spPr>
        </p:cxnSp>
        <p:cxnSp>
          <p:nvCxnSpPr>
            <p:cNvPr id="714" name="Google Shape;8075;p3">
              <a:extLst>
                <a:ext uri="{FF2B5EF4-FFF2-40B4-BE49-F238E27FC236}">
                  <a16:creationId xmlns:a16="http://schemas.microsoft.com/office/drawing/2014/main" id="{E44DBDEC-8327-42E8-9ADA-1E8058BB55CF}"/>
                </a:ext>
              </a:extLst>
            </p:cNvPr>
            <p:cNvCxnSpPr>
              <a:stCxn id="778" idx="1"/>
              <a:endCxn id="706" idx="5"/>
            </p:cNvCxnSpPr>
            <p:nvPr/>
          </p:nvCxnSpPr>
          <p:spPr>
            <a:xfrm rot="10800000">
              <a:off x="3527471" y="3664076"/>
              <a:ext cx="598200" cy="241500"/>
            </a:xfrm>
            <a:prstGeom prst="straightConnector1">
              <a:avLst/>
            </a:prstGeom>
            <a:noFill/>
            <a:ln w="9525" cap="flat" cmpd="sng">
              <a:solidFill>
                <a:srgbClr val="D9D9D9"/>
              </a:solidFill>
              <a:prstDash val="solid"/>
              <a:round/>
              <a:headEnd type="none" w="sm" len="sm"/>
              <a:tailEnd type="none" w="sm" len="sm"/>
            </a:ln>
          </p:spPr>
        </p:cxnSp>
        <p:cxnSp>
          <p:nvCxnSpPr>
            <p:cNvPr id="715" name="Google Shape;8076;p3">
              <a:extLst>
                <a:ext uri="{FF2B5EF4-FFF2-40B4-BE49-F238E27FC236}">
                  <a16:creationId xmlns:a16="http://schemas.microsoft.com/office/drawing/2014/main" id="{24AF0F60-0700-4E2A-B019-A64CB552AC39}"/>
                </a:ext>
              </a:extLst>
            </p:cNvPr>
            <p:cNvCxnSpPr>
              <a:stCxn id="706" idx="5"/>
              <a:endCxn id="708" idx="1"/>
            </p:cNvCxnSpPr>
            <p:nvPr/>
          </p:nvCxnSpPr>
          <p:spPr>
            <a:xfrm>
              <a:off x="3527619" y="3664037"/>
              <a:ext cx="78000" cy="264600"/>
            </a:xfrm>
            <a:prstGeom prst="straightConnector1">
              <a:avLst/>
            </a:prstGeom>
            <a:noFill/>
            <a:ln w="9525" cap="flat" cmpd="sng">
              <a:solidFill>
                <a:srgbClr val="D9D9D9"/>
              </a:solidFill>
              <a:prstDash val="solid"/>
              <a:round/>
              <a:headEnd type="none" w="sm" len="sm"/>
              <a:tailEnd type="none" w="sm" len="sm"/>
            </a:ln>
          </p:spPr>
        </p:cxnSp>
        <p:cxnSp>
          <p:nvCxnSpPr>
            <p:cNvPr id="716" name="Google Shape;8077;p3">
              <a:extLst>
                <a:ext uri="{FF2B5EF4-FFF2-40B4-BE49-F238E27FC236}">
                  <a16:creationId xmlns:a16="http://schemas.microsoft.com/office/drawing/2014/main" id="{5A85CF7E-5D6D-42F3-8CF6-3487F331C7AF}"/>
                </a:ext>
              </a:extLst>
            </p:cNvPr>
            <p:cNvCxnSpPr>
              <a:stCxn id="707" idx="5"/>
              <a:endCxn id="709" idx="1"/>
            </p:cNvCxnSpPr>
            <p:nvPr/>
          </p:nvCxnSpPr>
          <p:spPr>
            <a:xfrm>
              <a:off x="4106722" y="3627985"/>
              <a:ext cx="897600" cy="178800"/>
            </a:xfrm>
            <a:prstGeom prst="straightConnector1">
              <a:avLst/>
            </a:prstGeom>
            <a:noFill/>
            <a:ln w="9525" cap="flat" cmpd="sng">
              <a:solidFill>
                <a:srgbClr val="D9D9D9"/>
              </a:solidFill>
              <a:prstDash val="solid"/>
              <a:round/>
              <a:headEnd type="none" w="sm" len="sm"/>
              <a:tailEnd type="none" w="sm" len="sm"/>
            </a:ln>
          </p:spPr>
        </p:cxnSp>
        <p:cxnSp>
          <p:nvCxnSpPr>
            <p:cNvPr id="717" name="Google Shape;8078;p3">
              <a:extLst>
                <a:ext uri="{FF2B5EF4-FFF2-40B4-BE49-F238E27FC236}">
                  <a16:creationId xmlns:a16="http://schemas.microsoft.com/office/drawing/2014/main" id="{A17EAEA6-5608-412A-BF44-0B1AC471A556}"/>
                </a:ext>
              </a:extLst>
            </p:cNvPr>
            <p:cNvCxnSpPr>
              <a:stCxn id="778" idx="6"/>
              <a:endCxn id="752" idx="2"/>
            </p:cNvCxnSpPr>
            <p:nvPr/>
          </p:nvCxnSpPr>
          <p:spPr>
            <a:xfrm>
              <a:off x="4182005" y="3928168"/>
              <a:ext cx="358200" cy="32400"/>
            </a:xfrm>
            <a:prstGeom prst="straightConnector1">
              <a:avLst/>
            </a:prstGeom>
            <a:noFill/>
            <a:ln w="9525" cap="flat" cmpd="sng">
              <a:solidFill>
                <a:srgbClr val="CCCCCC"/>
              </a:solidFill>
              <a:prstDash val="solid"/>
              <a:round/>
              <a:headEnd type="none" w="sm" len="sm"/>
              <a:tailEnd type="none" w="sm" len="sm"/>
            </a:ln>
          </p:spPr>
        </p:cxnSp>
        <p:cxnSp>
          <p:nvCxnSpPr>
            <p:cNvPr id="718" name="Google Shape;8080;p3">
              <a:extLst>
                <a:ext uri="{FF2B5EF4-FFF2-40B4-BE49-F238E27FC236}">
                  <a16:creationId xmlns:a16="http://schemas.microsoft.com/office/drawing/2014/main" id="{6CA534FF-B769-4204-9FE7-CE242E2303F3}"/>
                </a:ext>
              </a:extLst>
            </p:cNvPr>
            <p:cNvCxnSpPr>
              <a:stCxn id="707" idx="4"/>
              <a:endCxn id="778" idx="0"/>
            </p:cNvCxnSpPr>
            <p:nvPr/>
          </p:nvCxnSpPr>
          <p:spPr>
            <a:xfrm>
              <a:off x="4083388" y="3637343"/>
              <a:ext cx="65700" cy="258900"/>
            </a:xfrm>
            <a:prstGeom prst="straightConnector1">
              <a:avLst/>
            </a:prstGeom>
            <a:noFill/>
            <a:ln w="9525" cap="flat" cmpd="sng">
              <a:solidFill>
                <a:srgbClr val="CCCCCC"/>
              </a:solidFill>
              <a:prstDash val="solid"/>
              <a:round/>
              <a:headEnd type="none" w="sm" len="sm"/>
              <a:tailEnd type="none" w="sm" len="sm"/>
            </a:ln>
          </p:spPr>
        </p:cxnSp>
        <p:cxnSp>
          <p:nvCxnSpPr>
            <p:cNvPr id="719" name="Google Shape;8081;p3">
              <a:extLst>
                <a:ext uri="{FF2B5EF4-FFF2-40B4-BE49-F238E27FC236}">
                  <a16:creationId xmlns:a16="http://schemas.microsoft.com/office/drawing/2014/main" id="{6B05BDD2-EB2D-489F-8DD7-CE602215957C}"/>
                </a:ext>
              </a:extLst>
            </p:cNvPr>
            <p:cNvCxnSpPr>
              <a:stCxn id="709" idx="4"/>
              <a:endCxn id="752" idx="4"/>
            </p:cNvCxnSpPr>
            <p:nvPr/>
          </p:nvCxnSpPr>
          <p:spPr>
            <a:xfrm flipH="1">
              <a:off x="4573038" y="3861248"/>
              <a:ext cx="454500" cy="131400"/>
            </a:xfrm>
            <a:prstGeom prst="straightConnector1">
              <a:avLst/>
            </a:prstGeom>
            <a:noFill/>
            <a:ln w="9525" cap="flat" cmpd="sng">
              <a:solidFill>
                <a:srgbClr val="D9D9D9"/>
              </a:solidFill>
              <a:prstDash val="solid"/>
              <a:round/>
              <a:headEnd type="none" w="sm" len="sm"/>
              <a:tailEnd type="none" w="sm" len="sm"/>
            </a:ln>
          </p:spPr>
        </p:cxnSp>
        <p:cxnSp>
          <p:nvCxnSpPr>
            <p:cNvPr id="720" name="Google Shape;8082;p3">
              <a:extLst>
                <a:ext uri="{FF2B5EF4-FFF2-40B4-BE49-F238E27FC236}">
                  <a16:creationId xmlns:a16="http://schemas.microsoft.com/office/drawing/2014/main" id="{6E6A790D-1A42-40D3-BBF6-D8B918ED2354}"/>
                </a:ext>
              </a:extLst>
            </p:cNvPr>
            <p:cNvCxnSpPr>
              <a:stCxn id="710" idx="2"/>
              <a:endCxn id="707" idx="6"/>
            </p:cNvCxnSpPr>
            <p:nvPr/>
          </p:nvCxnSpPr>
          <p:spPr>
            <a:xfrm rot="10800000">
              <a:off x="4116279" y="3605439"/>
              <a:ext cx="1084200" cy="68700"/>
            </a:xfrm>
            <a:prstGeom prst="straightConnector1">
              <a:avLst/>
            </a:prstGeom>
            <a:noFill/>
            <a:ln w="9525" cap="flat" cmpd="sng">
              <a:solidFill>
                <a:srgbClr val="D9D9D9"/>
              </a:solidFill>
              <a:prstDash val="solid"/>
              <a:round/>
              <a:headEnd type="none" w="sm" len="sm"/>
              <a:tailEnd type="none" w="sm" len="sm"/>
            </a:ln>
          </p:spPr>
        </p:cxnSp>
        <p:cxnSp>
          <p:nvCxnSpPr>
            <p:cNvPr id="721" name="Google Shape;8083;p3">
              <a:extLst>
                <a:ext uri="{FF2B5EF4-FFF2-40B4-BE49-F238E27FC236}">
                  <a16:creationId xmlns:a16="http://schemas.microsoft.com/office/drawing/2014/main" id="{19F0A170-BC20-45D2-9541-E3D34DEF5B3F}"/>
                </a:ext>
              </a:extLst>
            </p:cNvPr>
            <p:cNvCxnSpPr>
              <a:stCxn id="710" idx="4"/>
              <a:endCxn id="709" idx="7"/>
            </p:cNvCxnSpPr>
            <p:nvPr/>
          </p:nvCxnSpPr>
          <p:spPr>
            <a:xfrm flipH="1">
              <a:off x="5050779" y="3706089"/>
              <a:ext cx="182700" cy="100500"/>
            </a:xfrm>
            <a:prstGeom prst="straightConnector1">
              <a:avLst/>
            </a:prstGeom>
            <a:noFill/>
            <a:ln w="9525" cap="flat" cmpd="sng">
              <a:solidFill>
                <a:srgbClr val="D9D9D9"/>
              </a:solidFill>
              <a:prstDash val="solid"/>
              <a:round/>
              <a:headEnd type="none" w="sm" len="sm"/>
              <a:tailEnd type="none" w="sm" len="sm"/>
            </a:ln>
          </p:spPr>
        </p:cxnSp>
        <p:sp>
          <p:nvSpPr>
            <p:cNvPr id="722" name="Google Shape;8084;p3">
              <a:extLst>
                <a:ext uri="{FF2B5EF4-FFF2-40B4-BE49-F238E27FC236}">
                  <a16:creationId xmlns:a16="http://schemas.microsoft.com/office/drawing/2014/main" id="{E4DB04E4-5633-4471-AC1C-3D86A5D191CC}"/>
                </a:ext>
              </a:extLst>
            </p:cNvPr>
            <p:cNvSpPr/>
            <p:nvPr/>
          </p:nvSpPr>
          <p:spPr>
            <a:xfrm>
              <a:off x="5795568" y="3612255"/>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3" name="Google Shape;8085;p3">
              <a:extLst>
                <a:ext uri="{FF2B5EF4-FFF2-40B4-BE49-F238E27FC236}">
                  <a16:creationId xmlns:a16="http://schemas.microsoft.com/office/drawing/2014/main" id="{4D33F6EC-BF98-4D4B-8E8E-2C9314A5D0EB}"/>
                </a:ext>
              </a:extLst>
            </p:cNvPr>
            <p:cNvSpPr/>
            <p:nvPr/>
          </p:nvSpPr>
          <p:spPr>
            <a:xfrm>
              <a:off x="6313232" y="3626913"/>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4" name="Google Shape;8086;p3">
              <a:extLst>
                <a:ext uri="{FF2B5EF4-FFF2-40B4-BE49-F238E27FC236}">
                  <a16:creationId xmlns:a16="http://schemas.microsoft.com/office/drawing/2014/main" id="{D534CA4C-BC5A-403C-A690-C2A72937E397}"/>
                </a:ext>
              </a:extLst>
            </p:cNvPr>
            <p:cNvSpPr/>
            <p:nvPr/>
          </p:nvSpPr>
          <p:spPr>
            <a:xfrm>
              <a:off x="5819570" y="3877630"/>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5" name="Google Shape;8087;p3">
              <a:extLst>
                <a:ext uri="{FF2B5EF4-FFF2-40B4-BE49-F238E27FC236}">
                  <a16:creationId xmlns:a16="http://schemas.microsoft.com/office/drawing/2014/main" id="{4B1635A9-9905-4A1F-95BA-5D0CC1A96ECB}"/>
                </a:ext>
              </a:extLst>
            </p:cNvPr>
            <p:cNvSpPr/>
            <p:nvPr/>
          </p:nvSpPr>
          <p:spPr>
            <a:xfrm>
              <a:off x="6948382" y="3869182"/>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6" name="Google Shape;8088;p3">
              <a:extLst>
                <a:ext uri="{FF2B5EF4-FFF2-40B4-BE49-F238E27FC236}">
                  <a16:creationId xmlns:a16="http://schemas.microsoft.com/office/drawing/2014/main" id="{CE6F6C66-F851-47C6-BDF6-7111FB616D60}"/>
                </a:ext>
              </a:extLst>
            </p:cNvPr>
            <p:cNvSpPr/>
            <p:nvPr/>
          </p:nvSpPr>
          <p:spPr>
            <a:xfrm>
              <a:off x="7612566" y="3860505"/>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27" name="Google Shape;8089;p3">
              <a:extLst>
                <a:ext uri="{FF2B5EF4-FFF2-40B4-BE49-F238E27FC236}">
                  <a16:creationId xmlns:a16="http://schemas.microsoft.com/office/drawing/2014/main" id="{3088F25D-F4EE-47FA-8384-C6009A5DADAF}"/>
                </a:ext>
              </a:extLst>
            </p:cNvPr>
            <p:cNvSpPr/>
            <p:nvPr/>
          </p:nvSpPr>
          <p:spPr>
            <a:xfrm>
              <a:off x="7969645" y="3670589"/>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728" name="Google Shape;8090;p3">
              <a:extLst>
                <a:ext uri="{FF2B5EF4-FFF2-40B4-BE49-F238E27FC236}">
                  <a16:creationId xmlns:a16="http://schemas.microsoft.com/office/drawing/2014/main" id="{B28D87EE-B13B-4605-A886-6C8628804096}"/>
                </a:ext>
              </a:extLst>
            </p:cNvPr>
            <p:cNvCxnSpPr>
              <a:stCxn id="722" idx="6"/>
              <a:endCxn id="723" idx="2"/>
            </p:cNvCxnSpPr>
            <p:nvPr/>
          </p:nvCxnSpPr>
          <p:spPr>
            <a:xfrm>
              <a:off x="5861568" y="3644205"/>
              <a:ext cx="451800" cy="14700"/>
            </a:xfrm>
            <a:prstGeom prst="straightConnector1">
              <a:avLst/>
            </a:prstGeom>
            <a:noFill/>
            <a:ln w="9525" cap="flat" cmpd="sng">
              <a:solidFill>
                <a:srgbClr val="D9D9D9"/>
              </a:solidFill>
              <a:prstDash val="solid"/>
              <a:round/>
              <a:headEnd type="none" w="sm" len="sm"/>
              <a:tailEnd type="none" w="sm" len="sm"/>
            </a:ln>
          </p:spPr>
        </p:cxnSp>
        <p:cxnSp>
          <p:nvCxnSpPr>
            <p:cNvPr id="729" name="Google Shape;8091;p3">
              <a:extLst>
                <a:ext uri="{FF2B5EF4-FFF2-40B4-BE49-F238E27FC236}">
                  <a16:creationId xmlns:a16="http://schemas.microsoft.com/office/drawing/2014/main" id="{FB9B80C1-A0D6-480B-B704-EB63BACBEE3B}"/>
                </a:ext>
              </a:extLst>
            </p:cNvPr>
            <p:cNvCxnSpPr>
              <a:stCxn id="723" idx="5"/>
              <a:endCxn id="725" idx="1"/>
            </p:cNvCxnSpPr>
            <p:nvPr/>
          </p:nvCxnSpPr>
          <p:spPr>
            <a:xfrm>
              <a:off x="6369567" y="3681455"/>
              <a:ext cx="588600" cy="197100"/>
            </a:xfrm>
            <a:prstGeom prst="straightConnector1">
              <a:avLst/>
            </a:prstGeom>
            <a:noFill/>
            <a:ln w="9525" cap="flat" cmpd="sng">
              <a:solidFill>
                <a:srgbClr val="B7B7B7"/>
              </a:solidFill>
              <a:prstDash val="solid"/>
              <a:round/>
              <a:headEnd type="none" w="sm" len="sm"/>
              <a:tailEnd type="none" w="sm" len="sm"/>
            </a:ln>
          </p:spPr>
        </p:cxnSp>
        <p:cxnSp>
          <p:nvCxnSpPr>
            <p:cNvPr id="730" name="Google Shape;8092;p3">
              <a:extLst>
                <a:ext uri="{FF2B5EF4-FFF2-40B4-BE49-F238E27FC236}">
                  <a16:creationId xmlns:a16="http://schemas.microsoft.com/office/drawing/2014/main" id="{33C024DC-3713-44D3-A5AA-5AF5925BA213}"/>
                </a:ext>
              </a:extLst>
            </p:cNvPr>
            <p:cNvCxnSpPr>
              <a:stCxn id="723" idx="7"/>
              <a:endCxn id="770" idx="7"/>
            </p:cNvCxnSpPr>
            <p:nvPr/>
          </p:nvCxnSpPr>
          <p:spPr>
            <a:xfrm rot="10800000" flipH="1">
              <a:off x="6369567" y="3600571"/>
              <a:ext cx="1005900" cy="35700"/>
            </a:xfrm>
            <a:prstGeom prst="straightConnector1">
              <a:avLst/>
            </a:prstGeom>
            <a:noFill/>
            <a:ln w="9525" cap="flat" cmpd="sng">
              <a:solidFill>
                <a:srgbClr val="D9D9D9"/>
              </a:solidFill>
              <a:prstDash val="solid"/>
              <a:round/>
              <a:headEnd type="none" w="sm" len="sm"/>
              <a:tailEnd type="none" w="sm" len="sm"/>
            </a:ln>
          </p:spPr>
        </p:cxnSp>
        <p:cxnSp>
          <p:nvCxnSpPr>
            <p:cNvPr id="731" name="Google Shape;8094;p3">
              <a:extLst>
                <a:ext uri="{FF2B5EF4-FFF2-40B4-BE49-F238E27FC236}">
                  <a16:creationId xmlns:a16="http://schemas.microsoft.com/office/drawing/2014/main" id="{CF47E12D-964B-4F43-92F5-6CBF366FDF8D}"/>
                </a:ext>
              </a:extLst>
            </p:cNvPr>
            <p:cNvCxnSpPr>
              <a:stCxn id="723" idx="2"/>
              <a:endCxn id="724" idx="6"/>
            </p:cNvCxnSpPr>
            <p:nvPr/>
          </p:nvCxnSpPr>
          <p:spPr>
            <a:xfrm flipH="1">
              <a:off x="5885432" y="3658863"/>
              <a:ext cx="427800" cy="250800"/>
            </a:xfrm>
            <a:prstGeom prst="straightConnector1">
              <a:avLst/>
            </a:prstGeom>
            <a:noFill/>
            <a:ln w="9525" cap="flat" cmpd="sng">
              <a:solidFill>
                <a:srgbClr val="D9D9D9"/>
              </a:solidFill>
              <a:prstDash val="solid"/>
              <a:round/>
              <a:headEnd type="none" w="sm" len="sm"/>
              <a:tailEnd type="none" w="sm" len="sm"/>
            </a:ln>
          </p:spPr>
        </p:cxnSp>
        <p:cxnSp>
          <p:nvCxnSpPr>
            <p:cNvPr id="732" name="Google Shape;8095;p3">
              <a:extLst>
                <a:ext uri="{FF2B5EF4-FFF2-40B4-BE49-F238E27FC236}">
                  <a16:creationId xmlns:a16="http://schemas.microsoft.com/office/drawing/2014/main" id="{9F8BF68D-11FB-4B64-AC8C-D1D9B73E2619}"/>
                </a:ext>
              </a:extLst>
            </p:cNvPr>
            <p:cNvCxnSpPr>
              <a:stCxn id="722" idx="4"/>
              <a:endCxn id="724" idx="0"/>
            </p:cNvCxnSpPr>
            <p:nvPr/>
          </p:nvCxnSpPr>
          <p:spPr>
            <a:xfrm>
              <a:off x="5828568" y="3676155"/>
              <a:ext cx="24000" cy="201600"/>
            </a:xfrm>
            <a:prstGeom prst="straightConnector1">
              <a:avLst/>
            </a:prstGeom>
            <a:noFill/>
            <a:ln w="9525" cap="flat" cmpd="sng">
              <a:solidFill>
                <a:srgbClr val="CCCCCC"/>
              </a:solidFill>
              <a:prstDash val="solid"/>
              <a:round/>
              <a:headEnd type="none" w="sm" len="sm"/>
              <a:tailEnd type="none" w="sm" len="sm"/>
            </a:ln>
          </p:spPr>
        </p:cxnSp>
        <p:cxnSp>
          <p:nvCxnSpPr>
            <p:cNvPr id="733" name="Google Shape;8096;p3">
              <a:extLst>
                <a:ext uri="{FF2B5EF4-FFF2-40B4-BE49-F238E27FC236}">
                  <a16:creationId xmlns:a16="http://schemas.microsoft.com/office/drawing/2014/main" id="{2AA6EB74-5EF4-4D69-B647-FC01FC0AF1F9}"/>
                </a:ext>
              </a:extLst>
            </p:cNvPr>
            <p:cNvCxnSpPr>
              <a:stCxn id="723" idx="5"/>
              <a:endCxn id="725" idx="1"/>
            </p:cNvCxnSpPr>
            <p:nvPr/>
          </p:nvCxnSpPr>
          <p:spPr>
            <a:xfrm>
              <a:off x="6369567" y="3681455"/>
              <a:ext cx="588600" cy="197100"/>
            </a:xfrm>
            <a:prstGeom prst="straightConnector1">
              <a:avLst/>
            </a:prstGeom>
            <a:noFill/>
            <a:ln w="9525" cap="flat" cmpd="sng">
              <a:solidFill>
                <a:srgbClr val="B7B7B7"/>
              </a:solidFill>
              <a:prstDash val="solid"/>
              <a:round/>
              <a:headEnd type="none" w="sm" len="sm"/>
              <a:tailEnd type="none" w="sm" len="sm"/>
            </a:ln>
          </p:spPr>
        </p:cxnSp>
        <p:cxnSp>
          <p:nvCxnSpPr>
            <p:cNvPr id="734" name="Google Shape;8097;p3">
              <a:extLst>
                <a:ext uri="{FF2B5EF4-FFF2-40B4-BE49-F238E27FC236}">
                  <a16:creationId xmlns:a16="http://schemas.microsoft.com/office/drawing/2014/main" id="{20F409BF-6251-4803-9F99-FBEB43A81DFE}"/>
                </a:ext>
              </a:extLst>
            </p:cNvPr>
            <p:cNvCxnSpPr>
              <a:stCxn id="723" idx="6"/>
              <a:endCxn id="726" idx="2"/>
            </p:cNvCxnSpPr>
            <p:nvPr/>
          </p:nvCxnSpPr>
          <p:spPr>
            <a:xfrm>
              <a:off x="6379232" y="3658863"/>
              <a:ext cx="1233300" cy="233700"/>
            </a:xfrm>
            <a:prstGeom prst="straightConnector1">
              <a:avLst/>
            </a:prstGeom>
            <a:noFill/>
            <a:ln w="9525" cap="flat" cmpd="sng">
              <a:solidFill>
                <a:srgbClr val="D9D9D9"/>
              </a:solidFill>
              <a:prstDash val="solid"/>
              <a:round/>
              <a:headEnd type="none" w="sm" len="sm"/>
              <a:tailEnd type="none" w="sm" len="sm"/>
            </a:ln>
          </p:spPr>
        </p:cxnSp>
        <p:cxnSp>
          <p:nvCxnSpPr>
            <p:cNvPr id="735" name="Google Shape;8098;p3">
              <a:extLst>
                <a:ext uri="{FF2B5EF4-FFF2-40B4-BE49-F238E27FC236}">
                  <a16:creationId xmlns:a16="http://schemas.microsoft.com/office/drawing/2014/main" id="{65AC396C-8BBF-451B-9C54-7F4ACF82C00D}"/>
                </a:ext>
              </a:extLst>
            </p:cNvPr>
            <p:cNvCxnSpPr>
              <a:stCxn id="725" idx="0"/>
              <a:endCxn id="770" idx="4"/>
            </p:cNvCxnSpPr>
            <p:nvPr/>
          </p:nvCxnSpPr>
          <p:spPr>
            <a:xfrm rot="10800000" flipH="1">
              <a:off x="6981382" y="3654982"/>
              <a:ext cx="370800" cy="214200"/>
            </a:xfrm>
            <a:prstGeom prst="straightConnector1">
              <a:avLst/>
            </a:prstGeom>
            <a:noFill/>
            <a:ln w="9525" cap="flat" cmpd="sng">
              <a:solidFill>
                <a:srgbClr val="D9D9D9"/>
              </a:solidFill>
              <a:prstDash val="solid"/>
              <a:round/>
              <a:headEnd type="none" w="sm" len="sm"/>
              <a:tailEnd type="none" w="sm" len="sm"/>
            </a:ln>
          </p:spPr>
        </p:cxnSp>
        <p:cxnSp>
          <p:nvCxnSpPr>
            <p:cNvPr id="736" name="Google Shape;8099;p3">
              <a:extLst>
                <a:ext uri="{FF2B5EF4-FFF2-40B4-BE49-F238E27FC236}">
                  <a16:creationId xmlns:a16="http://schemas.microsoft.com/office/drawing/2014/main" id="{52E64C98-69F6-4B0C-B599-6957BA24BF0B}"/>
                </a:ext>
              </a:extLst>
            </p:cNvPr>
            <p:cNvCxnSpPr>
              <a:stCxn id="723" idx="5"/>
              <a:endCxn id="725" idx="1"/>
            </p:cNvCxnSpPr>
            <p:nvPr/>
          </p:nvCxnSpPr>
          <p:spPr>
            <a:xfrm>
              <a:off x="6369567" y="3681455"/>
              <a:ext cx="588600" cy="197100"/>
            </a:xfrm>
            <a:prstGeom prst="straightConnector1">
              <a:avLst/>
            </a:prstGeom>
            <a:noFill/>
            <a:ln w="9525" cap="flat" cmpd="sng">
              <a:solidFill>
                <a:srgbClr val="D9D9D9"/>
              </a:solidFill>
              <a:prstDash val="solid"/>
              <a:round/>
              <a:headEnd type="none" w="sm" len="sm"/>
              <a:tailEnd type="none" w="sm" len="sm"/>
            </a:ln>
          </p:spPr>
        </p:cxnSp>
        <p:cxnSp>
          <p:nvCxnSpPr>
            <p:cNvPr id="737" name="Google Shape;8100;p3">
              <a:extLst>
                <a:ext uri="{FF2B5EF4-FFF2-40B4-BE49-F238E27FC236}">
                  <a16:creationId xmlns:a16="http://schemas.microsoft.com/office/drawing/2014/main" id="{1CA03444-0900-4C92-BD0A-C2FE299087C1}"/>
                </a:ext>
              </a:extLst>
            </p:cNvPr>
            <p:cNvCxnSpPr>
              <a:stCxn id="726" idx="6"/>
              <a:endCxn id="727" idx="2"/>
            </p:cNvCxnSpPr>
            <p:nvPr/>
          </p:nvCxnSpPr>
          <p:spPr>
            <a:xfrm rot="10800000" flipH="1">
              <a:off x="7678566" y="3702555"/>
              <a:ext cx="291000" cy="189900"/>
            </a:xfrm>
            <a:prstGeom prst="straightConnector1">
              <a:avLst/>
            </a:prstGeom>
            <a:noFill/>
            <a:ln w="9525" cap="flat" cmpd="sng">
              <a:solidFill>
                <a:srgbClr val="D9D9D9"/>
              </a:solidFill>
              <a:prstDash val="solid"/>
              <a:round/>
              <a:headEnd type="none" w="sm" len="sm"/>
              <a:tailEnd type="none" w="sm" len="sm"/>
            </a:ln>
          </p:spPr>
        </p:cxnSp>
        <p:cxnSp>
          <p:nvCxnSpPr>
            <p:cNvPr id="738" name="Google Shape;8101;p3">
              <a:extLst>
                <a:ext uri="{FF2B5EF4-FFF2-40B4-BE49-F238E27FC236}">
                  <a16:creationId xmlns:a16="http://schemas.microsoft.com/office/drawing/2014/main" id="{85CB3252-89B1-4F81-9DF2-BC22DE3F34C4}"/>
                </a:ext>
              </a:extLst>
            </p:cNvPr>
            <p:cNvCxnSpPr>
              <a:stCxn id="725" idx="6"/>
              <a:endCxn id="1015" idx="2"/>
            </p:cNvCxnSpPr>
            <p:nvPr/>
          </p:nvCxnSpPr>
          <p:spPr>
            <a:xfrm>
              <a:off x="7014382" y="3901132"/>
              <a:ext cx="567300" cy="4800"/>
            </a:xfrm>
            <a:prstGeom prst="straightConnector1">
              <a:avLst/>
            </a:prstGeom>
            <a:noFill/>
            <a:ln w="9525" cap="flat" cmpd="sng">
              <a:solidFill>
                <a:srgbClr val="D9D9D9"/>
              </a:solidFill>
              <a:prstDash val="solid"/>
              <a:round/>
              <a:headEnd type="none" w="sm" len="sm"/>
              <a:tailEnd type="none" w="sm" len="sm"/>
            </a:ln>
          </p:spPr>
        </p:cxnSp>
        <p:cxnSp>
          <p:nvCxnSpPr>
            <p:cNvPr id="739" name="Google Shape;8103;p3">
              <a:extLst>
                <a:ext uri="{FF2B5EF4-FFF2-40B4-BE49-F238E27FC236}">
                  <a16:creationId xmlns:a16="http://schemas.microsoft.com/office/drawing/2014/main" id="{35C9C1CF-8254-4DA0-B067-7CCCD7EAFDBD}"/>
                </a:ext>
              </a:extLst>
            </p:cNvPr>
            <p:cNvCxnSpPr>
              <a:stCxn id="770" idx="6"/>
              <a:endCxn id="727" idx="2"/>
            </p:cNvCxnSpPr>
            <p:nvPr/>
          </p:nvCxnSpPr>
          <p:spPr>
            <a:xfrm>
              <a:off x="7385188" y="3623152"/>
              <a:ext cx="584400" cy="79500"/>
            </a:xfrm>
            <a:prstGeom prst="straightConnector1">
              <a:avLst/>
            </a:prstGeom>
            <a:noFill/>
            <a:ln w="9525" cap="flat" cmpd="sng">
              <a:solidFill>
                <a:srgbClr val="D9D9D9"/>
              </a:solidFill>
              <a:prstDash val="solid"/>
              <a:round/>
              <a:headEnd type="none" w="sm" len="sm"/>
              <a:tailEnd type="none" w="sm" len="sm"/>
            </a:ln>
          </p:spPr>
        </p:cxnSp>
        <p:cxnSp>
          <p:nvCxnSpPr>
            <p:cNvPr id="740" name="Google Shape;8104;p3">
              <a:extLst>
                <a:ext uri="{FF2B5EF4-FFF2-40B4-BE49-F238E27FC236}">
                  <a16:creationId xmlns:a16="http://schemas.microsoft.com/office/drawing/2014/main" id="{9D3A70DD-25D4-4A8B-8CF0-631F59475979}"/>
                </a:ext>
              </a:extLst>
            </p:cNvPr>
            <p:cNvCxnSpPr>
              <a:stCxn id="700" idx="3"/>
              <a:endCxn id="701" idx="7"/>
            </p:cNvCxnSpPr>
            <p:nvPr/>
          </p:nvCxnSpPr>
          <p:spPr>
            <a:xfrm>
              <a:off x="2250906" y="3625389"/>
              <a:ext cx="286200" cy="295200"/>
            </a:xfrm>
            <a:prstGeom prst="straightConnector1">
              <a:avLst/>
            </a:prstGeom>
            <a:noFill/>
            <a:ln w="9525" cap="flat" cmpd="sng">
              <a:solidFill>
                <a:srgbClr val="CCCCCC"/>
              </a:solidFill>
              <a:prstDash val="solid"/>
              <a:round/>
              <a:headEnd type="none" w="sm" len="sm"/>
              <a:tailEnd type="none" w="sm" len="sm"/>
            </a:ln>
          </p:spPr>
        </p:cxnSp>
        <p:cxnSp>
          <p:nvCxnSpPr>
            <p:cNvPr id="741" name="Google Shape;8105;p3">
              <a:extLst>
                <a:ext uri="{FF2B5EF4-FFF2-40B4-BE49-F238E27FC236}">
                  <a16:creationId xmlns:a16="http://schemas.microsoft.com/office/drawing/2014/main" id="{1B5C638B-5230-4EE0-89E0-02AACEFCE22D}"/>
                </a:ext>
              </a:extLst>
            </p:cNvPr>
            <p:cNvCxnSpPr>
              <a:stCxn id="861" idx="3"/>
              <a:endCxn id="779" idx="1"/>
            </p:cNvCxnSpPr>
            <p:nvPr/>
          </p:nvCxnSpPr>
          <p:spPr>
            <a:xfrm>
              <a:off x="5210187" y="4322774"/>
              <a:ext cx="657600" cy="111600"/>
            </a:xfrm>
            <a:prstGeom prst="straightConnector1">
              <a:avLst/>
            </a:prstGeom>
            <a:noFill/>
            <a:ln w="9525" cap="flat" cmpd="sng">
              <a:solidFill>
                <a:schemeClr val="accent1"/>
              </a:solidFill>
              <a:prstDash val="dash"/>
              <a:round/>
              <a:headEnd type="none" w="sm" len="sm"/>
              <a:tailEnd type="none" w="sm" len="sm"/>
            </a:ln>
          </p:spPr>
        </p:cxnSp>
        <p:sp>
          <p:nvSpPr>
            <p:cNvPr id="742" name="Google Shape;8107;p3">
              <a:extLst>
                <a:ext uri="{FF2B5EF4-FFF2-40B4-BE49-F238E27FC236}">
                  <a16:creationId xmlns:a16="http://schemas.microsoft.com/office/drawing/2014/main" id="{7FDE8DB2-7CFA-4FF9-B5FA-7716EDB6A9FE}"/>
                </a:ext>
              </a:extLst>
            </p:cNvPr>
            <p:cNvSpPr/>
            <p:nvPr/>
          </p:nvSpPr>
          <p:spPr>
            <a:xfrm>
              <a:off x="1041975" y="3547753"/>
              <a:ext cx="201614"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rtl="0">
                <a:spcBef>
                  <a:spcPts val="0"/>
                </a:spcBef>
                <a:spcAft>
                  <a:spcPts val="0"/>
                </a:spcAft>
                <a:buNone/>
              </a:pPr>
              <a:r>
                <a:rPr lang="en-US" sz="533" b="0" i="0" u="none" strike="noStrike" cap="none">
                  <a:solidFill>
                    <a:srgbClr val="000000"/>
                  </a:solidFill>
                  <a:latin typeface="Arial"/>
                  <a:ea typeface="Arial"/>
                  <a:cs typeface="Arial"/>
                  <a:sym typeface="Arial"/>
                </a:rPr>
                <a:t>Market Size</a:t>
              </a:r>
              <a:endParaRPr sz="533" b="0" i="0" u="none" strike="noStrike" cap="none">
                <a:solidFill>
                  <a:srgbClr val="000000"/>
                </a:solidFill>
                <a:latin typeface="Arial"/>
                <a:ea typeface="Arial"/>
                <a:cs typeface="Arial"/>
                <a:sym typeface="Arial"/>
              </a:endParaRPr>
            </a:p>
          </p:txBody>
        </p:sp>
        <p:sp>
          <p:nvSpPr>
            <p:cNvPr id="743" name="Google Shape;8108;p3">
              <a:extLst>
                <a:ext uri="{FF2B5EF4-FFF2-40B4-BE49-F238E27FC236}">
                  <a16:creationId xmlns:a16="http://schemas.microsoft.com/office/drawing/2014/main" id="{F5B348E9-608C-4209-BB3F-1A7DDF69B54A}"/>
                </a:ext>
              </a:extLst>
            </p:cNvPr>
            <p:cNvSpPr/>
            <p:nvPr/>
          </p:nvSpPr>
          <p:spPr>
            <a:xfrm>
              <a:off x="2170701" y="3678695"/>
              <a:ext cx="2166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Market Share</a:t>
              </a:r>
              <a:endParaRPr sz="533" b="0" i="0" u="none" strike="noStrike" cap="none">
                <a:solidFill>
                  <a:srgbClr val="000000"/>
                </a:solidFill>
                <a:latin typeface="Arial"/>
                <a:ea typeface="Arial"/>
                <a:cs typeface="Arial"/>
                <a:sym typeface="Arial"/>
              </a:endParaRPr>
            </a:p>
          </p:txBody>
        </p:sp>
        <p:sp>
          <p:nvSpPr>
            <p:cNvPr id="744" name="Google Shape;8109;p3">
              <a:extLst>
                <a:ext uri="{FF2B5EF4-FFF2-40B4-BE49-F238E27FC236}">
                  <a16:creationId xmlns:a16="http://schemas.microsoft.com/office/drawing/2014/main" id="{D59C7272-8114-46E3-860E-E356339D28E1}"/>
                </a:ext>
              </a:extLst>
            </p:cNvPr>
            <p:cNvSpPr/>
            <p:nvPr/>
          </p:nvSpPr>
          <p:spPr>
            <a:xfrm>
              <a:off x="2881683" y="3919380"/>
              <a:ext cx="2325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Channel Inventory</a:t>
              </a:r>
              <a:endParaRPr sz="533" b="0" i="0" u="none" strike="noStrike" cap="none">
                <a:solidFill>
                  <a:srgbClr val="000000"/>
                </a:solidFill>
                <a:latin typeface="Arial"/>
                <a:ea typeface="Arial"/>
                <a:cs typeface="Arial"/>
                <a:sym typeface="Arial"/>
              </a:endParaRPr>
            </a:p>
          </p:txBody>
        </p:sp>
        <p:sp>
          <p:nvSpPr>
            <p:cNvPr id="745" name="Google Shape;8110;p3">
              <a:extLst>
                <a:ext uri="{FF2B5EF4-FFF2-40B4-BE49-F238E27FC236}">
                  <a16:creationId xmlns:a16="http://schemas.microsoft.com/office/drawing/2014/main" id="{A796FA46-5A96-4722-8A1C-7D8FE227FE2E}"/>
                </a:ext>
              </a:extLst>
            </p:cNvPr>
            <p:cNvSpPr/>
            <p:nvPr/>
          </p:nvSpPr>
          <p:spPr>
            <a:xfrm>
              <a:off x="2525845" y="3892163"/>
              <a:ext cx="3024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POS</a:t>
              </a:r>
              <a:endParaRPr sz="533" b="0" i="0" u="none" strike="noStrike" cap="none">
                <a:solidFill>
                  <a:srgbClr val="000000"/>
                </a:solidFill>
                <a:latin typeface="Arial"/>
                <a:ea typeface="Arial"/>
                <a:cs typeface="Arial"/>
                <a:sym typeface="Arial"/>
              </a:endParaRPr>
            </a:p>
          </p:txBody>
        </p:sp>
        <p:sp>
          <p:nvSpPr>
            <p:cNvPr id="746" name="Google Shape;8111;p3">
              <a:extLst>
                <a:ext uri="{FF2B5EF4-FFF2-40B4-BE49-F238E27FC236}">
                  <a16:creationId xmlns:a16="http://schemas.microsoft.com/office/drawing/2014/main" id="{981DCC8C-2682-4451-A390-DEFA33F8B246}"/>
                </a:ext>
              </a:extLst>
            </p:cNvPr>
            <p:cNvSpPr/>
            <p:nvPr/>
          </p:nvSpPr>
          <p:spPr>
            <a:xfrm>
              <a:off x="3641425" y="3816621"/>
              <a:ext cx="289444"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Assortment Plans</a:t>
              </a:r>
              <a:endParaRPr sz="533" b="0" i="0" u="none" strike="noStrike" cap="none">
                <a:solidFill>
                  <a:srgbClr val="000000"/>
                </a:solidFill>
                <a:latin typeface="Arial"/>
                <a:ea typeface="Arial"/>
                <a:cs typeface="Arial"/>
                <a:sym typeface="Arial"/>
              </a:endParaRPr>
            </a:p>
          </p:txBody>
        </p:sp>
        <p:sp>
          <p:nvSpPr>
            <p:cNvPr id="747" name="Google Shape;8112;p3">
              <a:extLst>
                <a:ext uri="{FF2B5EF4-FFF2-40B4-BE49-F238E27FC236}">
                  <a16:creationId xmlns:a16="http://schemas.microsoft.com/office/drawing/2014/main" id="{EE790989-1C30-4F5A-BAAA-753E46F3BC41}"/>
                </a:ext>
              </a:extLst>
            </p:cNvPr>
            <p:cNvSpPr/>
            <p:nvPr/>
          </p:nvSpPr>
          <p:spPr>
            <a:xfrm>
              <a:off x="3575519" y="3548411"/>
              <a:ext cx="2337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Sales Plans</a:t>
              </a:r>
              <a:endParaRPr sz="533" b="0" i="0" u="none" strike="noStrike" cap="none">
                <a:solidFill>
                  <a:srgbClr val="000000"/>
                </a:solidFill>
                <a:latin typeface="Arial"/>
                <a:ea typeface="Arial"/>
                <a:cs typeface="Arial"/>
                <a:sym typeface="Arial"/>
              </a:endParaRPr>
            </a:p>
          </p:txBody>
        </p:sp>
        <p:sp>
          <p:nvSpPr>
            <p:cNvPr id="748" name="Google Shape;8113;p3">
              <a:extLst>
                <a:ext uri="{FF2B5EF4-FFF2-40B4-BE49-F238E27FC236}">
                  <a16:creationId xmlns:a16="http://schemas.microsoft.com/office/drawing/2014/main" id="{E82808B0-1AE0-47D8-B60B-8501D7FCC227}"/>
                </a:ext>
              </a:extLst>
            </p:cNvPr>
            <p:cNvSpPr/>
            <p:nvPr/>
          </p:nvSpPr>
          <p:spPr>
            <a:xfrm>
              <a:off x="4159813" y="3565579"/>
              <a:ext cx="279062"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Demand Forecasts</a:t>
              </a:r>
              <a:endParaRPr sz="533" b="0" i="0" u="none" strike="noStrike" cap="none">
                <a:solidFill>
                  <a:srgbClr val="000000"/>
                </a:solidFill>
                <a:latin typeface="Arial"/>
                <a:ea typeface="Arial"/>
                <a:cs typeface="Arial"/>
                <a:sym typeface="Arial"/>
              </a:endParaRPr>
            </a:p>
          </p:txBody>
        </p:sp>
        <p:sp>
          <p:nvSpPr>
            <p:cNvPr id="749" name="Google Shape;8114;p3">
              <a:extLst>
                <a:ext uri="{FF2B5EF4-FFF2-40B4-BE49-F238E27FC236}">
                  <a16:creationId xmlns:a16="http://schemas.microsoft.com/office/drawing/2014/main" id="{1F38A066-C454-4919-9BEC-DD2B245717DC}"/>
                </a:ext>
              </a:extLst>
            </p:cNvPr>
            <p:cNvSpPr/>
            <p:nvPr/>
          </p:nvSpPr>
          <p:spPr>
            <a:xfrm>
              <a:off x="5305976" y="3597936"/>
              <a:ext cx="2196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Orders</a:t>
              </a:r>
              <a:endParaRPr sz="533" b="0" i="0" u="none" strike="noStrike" cap="none">
                <a:solidFill>
                  <a:srgbClr val="000000"/>
                </a:solidFill>
                <a:latin typeface="Arial"/>
                <a:ea typeface="Arial"/>
                <a:cs typeface="Arial"/>
                <a:sym typeface="Arial"/>
              </a:endParaRPr>
            </a:p>
          </p:txBody>
        </p:sp>
        <p:sp>
          <p:nvSpPr>
            <p:cNvPr id="750" name="Google Shape;8115;p3">
              <a:extLst>
                <a:ext uri="{FF2B5EF4-FFF2-40B4-BE49-F238E27FC236}">
                  <a16:creationId xmlns:a16="http://schemas.microsoft.com/office/drawing/2014/main" id="{D0923EE3-8A3F-49D3-B0EC-C18A6E73C6A0}"/>
                </a:ext>
              </a:extLst>
            </p:cNvPr>
            <p:cNvSpPr/>
            <p:nvPr/>
          </p:nvSpPr>
          <p:spPr>
            <a:xfrm>
              <a:off x="5085162" y="3811726"/>
              <a:ext cx="1716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Pricing Plans</a:t>
              </a:r>
              <a:endParaRPr sz="533" b="0" i="0" u="none" strike="noStrike" cap="none">
                <a:solidFill>
                  <a:srgbClr val="000000"/>
                </a:solidFill>
                <a:latin typeface="Arial"/>
                <a:ea typeface="Arial"/>
                <a:cs typeface="Arial"/>
                <a:sym typeface="Arial"/>
              </a:endParaRPr>
            </a:p>
          </p:txBody>
        </p:sp>
        <p:sp>
          <p:nvSpPr>
            <p:cNvPr id="751" name="Google Shape;8116;p3">
              <a:extLst>
                <a:ext uri="{FF2B5EF4-FFF2-40B4-BE49-F238E27FC236}">
                  <a16:creationId xmlns:a16="http://schemas.microsoft.com/office/drawing/2014/main" id="{AC7FC926-7AF6-42D2-905A-120AE08E7FBF}"/>
                </a:ext>
              </a:extLst>
            </p:cNvPr>
            <p:cNvSpPr/>
            <p:nvPr/>
          </p:nvSpPr>
          <p:spPr>
            <a:xfrm>
              <a:off x="4462027" y="3747761"/>
              <a:ext cx="1623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NPI Plans</a:t>
              </a:r>
              <a:endParaRPr sz="533" b="0" i="0" u="none" strike="noStrike" cap="none">
                <a:solidFill>
                  <a:srgbClr val="000000"/>
                </a:solidFill>
                <a:latin typeface="Arial"/>
                <a:ea typeface="Arial"/>
                <a:cs typeface="Arial"/>
                <a:sym typeface="Arial"/>
              </a:endParaRPr>
            </a:p>
          </p:txBody>
        </p:sp>
        <p:sp>
          <p:nvSpPr>
            <p:cNvPr id="752" name="Google Shape;8079;p3">
              <a:extLst>
                <a:ext uri="{FF2B5EF4-FFF2-40B4-BE49-F238E27FC236}">
                  <a16:creationId xmlns:a16="http://schemas.microsoft.com/office/drawing/2014/main" id="{3D25BB5A-B8B9-4AEC-A500-ADC1BAB529CA}"/>
                </a:ext>
              </a:extLst>
            </p:cNvPr>
            <p:cNvSpPr/>
            <p:nvPr/>
          </p:nvSpPr>
          <p:spPr>
            <a:xfrm>
              <a:off x="4540158" y="3928702"/>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53" name="Google Shape;8117;p3">
              <a:extLst>
                <a:ext uri="{FF2B5EF4-FFF2-40B4-BE49-F238E27FC236}">
                  <a16:creationId xmlns:a16="http://schemas.microsoft.com/office/drawing/2014/main" id="{758B07C5-711C-4DCC-9ABE-4156904CAE55}"/>
                </a:ext>
              </a:extLst>
            </p:cNvPr>
            <p:cNvSpPr/>
            <p:nvPr/>
          </p:nvSpPr>
          <p:spPr>
            <a:xfrm>
              <a:off x="5918651" y="3860217"/>
              <a:ext cx="3024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Demand Priorities</a:t>
              </a:r>
              <a:endParaRPr sz="533" b="0" i="0" u="none" strike="noStrike" cap="none">
                <a:solidFill>
                  <a:srgbClr val="000000"/>
                </a:solidFill>
                <a:latin typeface="Arial"/>
                <a:ea typeface="Arial"/>
                <a:cs typeface="Arial"/>
                <a:sym typeface="Arial"/>
              </a:endParaRPr>
            </a:p>
          </p:txBody>
        </p:sp>
        <p:sp>
          <p:nvSpPr>
            <p:cNvPr id="754" name="Google Shape;8118;p3">
              <a:extLst>
                <a:ext uri="{FF2B5EF4-FFF2-40B4-BE49-F238E27FC236}">
                  <a16:creationId xmlns:a16="http://schemas.microsoft.com/office/drawing/2014/main" id="{325FD57A-92AA-4EB2-BC06-C7E95D744DF0}"/>
                </a:ext>
              </a:extLst>
            </p:cNvPr>
            <p:cNvSpPr/>
            <p:nvPr/>
          </p:nvSpPr>
          <p:spPr>
            <a:xfrm>
              <a:off x="6200584" y="3708511"/>
              <a:ext cx="3024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Distribution Plans</a:t>
              </a:r>
              <a:endParaRPr sz="533" b="0" i="0" u="none" strike="noStrike" cap="none">
                <a:solidFill>
                  <a:srgbClr val="000000"/>
                </a:solidFill>
                <a:latin typeface="Arial"/>
                <a:ea typeface="Arial"/>
                <a:cs typeface="Arial"/>
                <a:sym typeface="Arial"/>
              </a:endParaRPr>
            </a:p>
          </p:txBody>
        </p:sp>
        <p:sp>
          <p:nvSpPr>
            <p:cNvPr id="755" name="Google Shape;8119;p3">
              <a:extLst>
                <a:ext uri="{FF2B5EF4-FFF2-40B4-BE49-F238E27FC236}">
                  <a16:creationId xmlns:a16="http://schemas.microsoft.com/office/drawing/2014/main" id="{2F208456-F82F-4BBC-9C19-20F01BF080E5}"/>
                </a:ext>
              </a:extLst>
            </p:cNvPr>
            <p:cNvSpPr/>
            <p:nvPr/>
          </p:nvSpPr>
          <p:spPr>
            <a:xfrm>
              <a:off x="7452112" y="3569518"/>
              <a:ext cx="2544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533" b="0" i="0" u="none" strike="noStrike" cap="none">
                  <a:solidFill>
                    <a:srgbClr val="000000"/>
                  </a:solidFill>
                  <a:latin typeface="Arial"/>
                  <a:ea typeface="Arial"/>
                  <a:cs typeface="Arial"/>
                  <a:sym typeface="Arial"/>
                </a:rPr>
                <a:t>Resource Plans</a:t>
              </a:r>
              <a:endParaRPr sz="533" b="0" i="0" u="none" strike="noStrike" cap="none">
                <a:solidFill>
                  <a:srgbClr val="000000"/>
                </a:solidFill>
                <a:latin typeface="Arial"/>
                <a:ea typeface="Arial"/>
                <a:cs typeface="Arial"/>
                <a:sym typeface="Arial"/>
              </a:endParaRPr>
            </a:p>
          </p:txBody>
        </p:sp>
        <p:sp>
          <p:nvSpPr>
            <p:cNvPr id="756" name="Google Shape;8120;p3">
              <a:extLst>
                <a:ext uri="{FF2B5EF4-FFF2-40B4-BE49-F238E27FC236}">
                  <a16:creationId xmlns:a16="http://schemas.microsoft.com/office/drawing/2014/main" id="{D73A63AE-5BBA-431E-B5B3-D356235978E1}"/>
                </a:ext>
              </a:extLst>
            </p:cNvPr>
            <p:cNvSpPr/>
            <p:nvPr/>
          </p:nvSpPr>
          <p:spPr>
            <a:xfrm>
              <a:off x="7725105" y="3860214"/>
              <a:ext cx="1980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Make Plans</a:t>
              </a:r>
              <a:endParaRPr sz="533" b="0" i="0" u="none" strike="noStrike" cap="none">
                <a:solidFill>
                  <a:srgbClr val="000000"/>
                </a:solidFill>
                <a:latin typeface="Arial"/>
                <a:ea typeface="Arial"/>
                <a:cs typeface="Arial"/>
                <a:sym typeface="Arial"/>
              </a:endParaRPr>
            </a:p>
          </p:txBody>
        </p:sp>
        <p:sp>
          <p:nvSpPr>
            <p:cNvPr id="757" name="Google Shape;8121;p3">
              <a:extLst>
                <a:ext uri="{FF2B5EF4-FFF2-40B4-BE49-F238E27FC236}">
                  <a16:creationId xmlns:a16="http://schemas.microsoft.com/office/drawing/2014/main" id="{B12A3094-B547-4434-9069-2EF8AD3A9BD0}"/>
                </a:ext>
              </a:extLst>
            </p:cNvPr>
            <p:cNvSpPr/>
            <p:nvPr/>
          </p:nvSpPr>
          <p:spPr>
            <a:xfrm>
              <a:off x="6617444" y="3874523"/>
              <a:ext cx="3024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Inventory Plans</a:t>
              </a:r>
              <a:endParaRPr sz="533" b="0" i="0" u="none" strike="noStrike" cap="none">
                <a:solidFill>
                  <a:srgbClr val="000000"/>
                </a:solidFill>
                <a:latin typeface="Arial"/>
                <a:ea typeface="Arial"/>
                <a:cs typeface="Arial"/>
                <a:sym typeface="Arial"/>
              </a:endParaRPr>
            </a:p>
          </p:txBody>
        </p:sp>
        <p:sp>
          <p:nvSpPr>
            <p:cNvPr id="758" name="Google Shape;8122;p3">
              <a:extLst>
                <a:ext uri="{FF2B5EF4-FFF2-40B4-BE49-F238E27FC236}">
                  <a16:creationId xmlns:a16="http://schemas.microsoft.com/office/drawing/2014/main" id="{EF601DB0-DD40-4528-AAE7-9957021BE859}"/>
                </a:ext>
              </a:extLst>
            </p:cNvPr>
            <p:cNvSpPr/>
            <p:nvPr/>
          </p:nvSpPr>
          <p:spPr>
            <a:xfrm>
              <a:off x="7793200" y="3515850"/>
              <a:ext cx="348814"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Procurement Plans</a:t>
              </a:r>
              <a:endParaRPr sz="533" b="0" i="0" u="none" strike="noStrike" cap="none">
                <a:solidFill>
                  <a:srgbClr val="000000"/>
                </a:solidFill>
                <a:latin typeface="Arial"/>
                <a:ea typeface="Arial"/>
                <a:cs typeface="Arial"/>
                <a:sym typeface="Arial"/>
              </a:endParaRPr>
            </a:p>
          </p:txBody>
        </p:sp>
        <p:sp>
          <p:nvSpPr>
            <p:cNvPr id="759" name="Google Shape;8123;p3">
              <a:extLst>
                <a:ext uri="{FF2B5EF4-FFF2-40B4-BE49-F238E27FC236}">
                  <a16:creationId xmlns:a16="http://schemas.microsoft.com/office/drawing/2014/main" id="{5922AD51-AE30-4DC8-83D8-86BD7815E7B5}"/>
                </a:ext>
              </a:extLst>
            </p:cNvPr>
            <p:cNvSpPr/>
            <p:nvPr/>
          </p:nvSpPr>
          <p:spPr>
            <a:xfrm>
              <a:off x="1058216" y="4621073"/>
              <a:ext cx="304800" cy="115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Competitors</a:t>
              </a:r>
              <a:endParaRPr sz="533" b="0" i="0" u="none" strike="noStrike" cap="none">
                <a:solidFill>
                  <a:srgbClr val="000000"/>
                </a:solidFill>
                <a:latin typeface="Arial"/>
                <a:ea typeface="Arial"/>
                <a:cs typeface="Arial"/>
                <a:sym typeface="Arial"/>
              </a:endParaRPr>
            </a:p>
          </p:txBody>
        </p:sp>
        <p:sp>
          <p:nvSpPr>
            <p:cNvPr id="760" name="Google Shape;8124;p3">
              <a:extLst>
                <a:ext uri="{FF2B5EF4-FFF2-40B4-BE49-F238E27FC236}">
                  <a16:creationId xmlns:a16="http://schemas.microsoft.com/office/drawing/2014/main" id="{510782E7-707E-462A-8BB8-348FD4680BA6}"/>
                </a:ext>
              </a:extLst>
            </p:cNvPr>
            <p:cNvSpPr/>
            <p:nvPr/>
          </p:nvSpPr>
          <p:spPr>
            <a:xfrm>
              <a:off x="1037526" y="4158197"/>
              <a:ext cx="294300" cy="7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Consumers</a:t>
              </a:r>
              <a:endParaRPr sz="533" b="0" i="0" u="none" strike="noStrike" cap="none">
                <a:solidFill>
                  <a:srgbClr val="000000"/>
                </a:solidFill>
                <a:latin typeface="Arial"/>
                <a:ea typeface="Arial"/>
                <a:cs typeface="Arial"/>
                <a:sym typeface="Arial"/>
              </a:endParaRPr>
            </a:p>
          </p:txBody>
        </p:sp>
        <p:sp>
          <p:nvSpPr>
            <p:cNvPr id="761" name="Google Shape;8125;p3">
              <a:extLst>
                <a:ext uri="{FF2B5EF4-FFF2-40B4-BE49-F238E27FC236}">
                  <a16:creationId xmlns:a16="http://schemas.microsoft.com/office/drawing/2014/main" id="{EB8E335E-4937-41B2-B4B5-D19FFA619B0C}"/>
                </a:ext>
              </a:extLst>
            </p:cNvPr>
            <p:cNvSpPr/>
            <p:nvPr/>
          </p:nvSpPr>
          <p:spPr>
            <a:xfrm>
              <a:off x="1454252" y="4700884"/>
              <a:ext cx="195600" cy="71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Online</a:t>
              </a:r>
              <a:endParaRPr sz="533" b="0" i="0" u="none" strike="noStrike" cap="none">
                <a:solidFill>
                  <a:srgbClr val="000000"/>
                </a:solidFill>
                <a:latin typeface="Arial"/>
                <a:ea typeface="Arial"/>
                <a:cs typeface="Arial"/>
                <a:sym typeface="Arial"/>
              </a:endParaRPr>
            </a:p>
          </p:txBody>
        </p:sp>
        <p:sp>
          <p:nvSpPr>
            <p:cNvPr id="762" name="Google Shape;8126;p3">
              <a:extLst>
                <a:ext uri="{FF2B5EF4-FFF2-40B4-BE49-F238E27FC236}">
                  <a16:creationId xmlns:a16="http://schemas.microsoft.com/office/drawing/2014/main" id="{BC4260FC-1DD0-4785-9FB1-52E51C174297}"/>
                </a:ext>
              </a:extLst>
            </p:cNvPr>
            <p:cNvSpPr/>
            <p:nvPr/>
          </p:nvSpPr>
          <p:spPr>
            <a:xfrm>
              <a:off x="2492882" y="4536810"/>
              <a:ext cx="265500" cy="89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Retailers</a:t>
              </a:r>
              <a:endParaRPr sz="533" b="0" i="0" u="none" strike="noStrike" cap="none">
                <a:solidFill>
                  <a:srgbClr val="000000"/>
                </a:solidFill>
                <a:latin typeface="Arial"/>
                <a:ea typeface="Arial"/>
                <a:cs typeface="Arial"/>
                <a:sym typeface="Arial"/>
              </a:endParaRPr>
            </a:p>
          </p:txBody>
        </p:sp>
        <p:sp>
          <p:nvSpPr>
            <p:cNvPr id="763" name="Google Shape;8127;p3">
              <a:extLst>
                <a:ext uri="{FF2B5EF4-FFF2-40B4-BE49-F238E27FC236}">
                  <a16:creationId xmlns:a16="http://schemas.microsoft.com/office/drawing/2014/main" id="{DB8607D4-C893-4E51-A2D4-B37BB0BBB57D}"/>
                </a:ext>
              </a:extLst>
            </p:cNvPr>
            <p:cNvSpPr/>
            <p:nvPr/>
          </p:nvSpPr>
          <p:spPr>
            <a:xfrm>
              <a:off x="2866156" y="4143715"/>
              <a:ext cx="335995" cy="115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Distributors</a:t>
              </a:r>
              <a:endParaRPr sz="533" b="0" i="0" u="none" strike="noStrike" cap="none">
                <a:solidFill>
                  <a:srgbClr val="000000"/>
                </a:solidFill>
                <a:latin typeface="Arial"/>
                <a:ea typeface="Arial"/>
                <a:cs typeface="Arial"/>
                <a:sym typeface="Arial"/>
              </a:endParaRPr>
            </a:p>
          </p:txBody>
        </p:sp>
        <p:sp>
          <p:nvSpPr>
            <p:cNvPr id="764" name="Google Shape;8128;p3">
              <a:extLst>
                <a:ext uri="{FF2B5EF4-FFF2-40B4-BE49-F238E27FC236}">
                  <a16:creationId xmlns:a16="http://schemas.microsoft.com/office/drawing/2014/main" id="{CF6BC5FF-F515-4D7B-8A35-836B66F5097B}"/>
                </a:ext>
              </a:extLst>
            </p:cNvPr>
            <p:cNvSpPr/>
            <p:nvPr/>
          </p:nvSpPr>
          <p:spPr>
            <a:xfrm>
              <a:off x="2282444" y="4150154"/>
              <a:ext cx="242100" cy="115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Market Regions</a:t>
              </a:r>
              <a:endParaRPr sz="533" b="0" i="0" u="none" strike="noStrike" cap="none">
                <a:solidFill>
                  <a:srgbClr val="000000"/>
                </a:solidFill>
                <a:latin typeface="Arial"/>
                <a:ea typeface="Arial"/>
                <a:cs typeface="Arial"/>
                <a:sym typeface="Arial"/>
              </a:endParaRPr>
            </a:p>
          </p:txBody>
        </p:sp>
        <p:sp>
          <p:nvSpPr>
            <p:cNvPr id="765" name="Google Shape;8129;p3">
              <a:extLst>
                <a:ext uri="{FF2B5EF4-FFF2-40B4-BE49-F238E27FC236}">
                  <a16:creationId xmlns:a16="http://schemas.microsoft.com/office/drawing/2014/main" id="{EBD3CA1D-8F50-48AB-81D2-CD2C73E6B3CB}"/>
                </a:ext>
              </a:extLst>
            </p:cNvPr>
            <p:cNvSpPr/>
            <p:nvPr/>
          </p:nvSpPr>
          <p:spPr>
            <a:xfrm>
              <a:off x="3441247" y="4501188"/>
              <a:ext cx="287400" cy="846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Initiatives</a:t>
              </a:r>
              <a:endParaRPr sz="533" b="0" i="0" u="none" strike="noStrike" cap="none">
                <a:solidFill>
                  <a:srgbClr val="000000"/>
                </a:solidFill>
                <a:latin typeface="Arial"/>
                <a:ea typeface="Arial"/>
                <a:cs typeface="Arial"/>
                <a:sym typeface="Arial"/>
              </a:endParaRPr>
            </a:p>
          </p:txBody>
        </p:sp>
        <p:sp>
          <p:nvSpPr>
            <p:cNvPr id="766" name="Google Shape;8130;p3">
              <a:extLst>
                <a:ext uri="{FF2B5EF4-FFF2-40B4-BE49-F238E27FC236}">
                  <a16:creationId xmlns:a16="http://schemas.microsoft.com/office/drawing/2014/main" id="{DFBE82CD-38A8-4837-8D4B-11D37B2DC313}"/>
                </a:ext>
              </a:extLst>
            </p:cNvPr>
            <p:cNvSpPr/>
            <p:nvPr/>
          </p:nvSpPr>
          <p:spPr>
            <a:xfrm>
              <a:off x="4004837" y="4711889"/>
              <a:ext cx="242100" cy="741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Budgets</a:t>
              </a:r>
              <a:endParaRPr sz="533" b="0" i="0" u="none" strike="noStrike" cap="none">
                <a:solidFill>
                  <a:srgbClr val="000000"/>
                </a:solidFill>
                <a:latin typeface="Arial"/>
                <a:ea typeface="Arial"/>
                <a:cs typeface="Arial"/>
                <a:sym typeface="Arial"/>
              </a:endParaRPr>
            </a:p>
          </p:txBody>
        </p:sp>
        <p:sp>
          <p:nvSpPr>
            <p:cNvPr id="767" name="Google Shape;8131;p3">
              <a:extLst>
                <a:ext uri="{FF2B5EF4-FFF2-40B4-BE49-F238E27FC236}">
                  <a16:creationId xmlns:a16="http://schemas.microsoft.com/office/drawing/2014/main" id="{5F66D9F0-5645-4766-A3A4-2234D48EB75E}"/>
                </a:ext>
              </a:extLst>
            </p:cNvPr>
            <p:cNvSpPr/>
            <p:nvPr/>
          </p:nvSpPr>
          <p:spPr>
            <a:xfrm>
              <a:off x="4888061" y="4629697"/>
              <a:ext cx="194700" cy="115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People</a:t>
              </a:r>
              <a:endParaRPr sz="533" b="0" i="0" u="none" strike="noStrike" cap="none">
                <a:solidFill>
                  <a:srgbClr val="000000"/>
                </a:solidFill>
                <a:latin typeface="Arial"/>
                <a:ea typeface="Arial"/>
                <a:cs typeface="Arial"/>
                <a:sym typeface="Arial"/>
              </a:endParaRPr>
            </a:p>
          </p:txBody>
        </p:sp>
        <p:sp>
          <p:nvSpPr>
            <p:cNvPr id="768" name="Google Shape;8132;p3">
              <a:extLst>
                <a:ext uri="{FF2B5EF4-FFF2-40B4-BE49-F238E27FC236}">
                  <a16:creationId xmlns:a16="http://schemas.microsoft.com/office/drawing/2014/main" id="{CC8AE35E-7696-43CE-9FFB-5C26516F4A3C}"/>
                </a:ext>
              </a:extLst>
            </p:cNvPr>
            <p:cNvSpPr/>
            <p:nvPr/>
          </p:nvSpPr>
          <p:spPr>
            <a:xfrm>
              <a:off x="4214690" y="4135309"/>
              <a:ext cx="433200" cy="115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Sales Accounts</a:t>
              </a:r>
              <a:endParaRPr sz="533" b="0" i="0" u="none" strike="noStrike" cap="none">
                <a:solidFill>
                  <a:srgbClr val="000000"/>
                </a:solidFill>
                <a:latin typeface="Arial"/>
                <a:ea typeface="Arial"/>
                <a:cs typeface="Arial"/>
                <a:sym typeface="Arial"/>
              </a:endParaRPr>
            </a:p>
          </p:txBody>
        </p:sp>
        <p:sp>
          <p:nvSpPr>
            <p:cNvPr id="769" name="Google Shape;8133;p3">
              <a:extLst>
                <a:ext uri="{FF2B5EF4-FFF2-40B4-BE49-F238E27FC236}">
                  <a16:creationId xmlns:a16="http://schemas.microsoft.com/office/drawing/2014/main" id="{171434D7-75E7-4A00-B6F4-1C7237F32B1B}"/>
                </a:ext>
              </a:extLst>
            </p:cNvPr>
            <p:cNvSpPr/>
            <p:nvPr/>
          </p:nvSpPr>
          <p:spPr>
            <a:xfrm>
              <a:off x="4982782" y="4407652"/>
              <a:ext cx="273900" cy="7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Products</a:t>
              </a:r>
              <a:endParaRPr sz="533" b="0" i="0" u="none" strike="noStrike" cap="none">
                <a:solidFill>
                  <a:srgbClr val="000000"/>
                </a:solidFill>
                <a:latin typeface="Arial"/>
                <a:ea typeface="Arial"/>
                <a:cs typeface="Arial"/>
                <a:sym typeface="Arial"/>
              </a:endParaRPr>
            </a:p>
          </p:txBody>
        </p:sp>
        <p:sp>
          <p:nvSpPr>
            <p:cNvPr id="770" name="Google Shape;8093;p3">
              <a:extLst>
                <a:ext uri="{FF2B5EF4-FFF2-40B4-BE49-F238E27FC236}">
                  <a16:creationId xmlns:a16="http://schemas.microsoft.com/office/drawing/2014/main" id="{D3EA2721-C992-41BE-9A7D-DAFE361A1F0D}"/>
                </a:ext>
              </a:extLst>
            </p:cNvPr>
            <p:cNvSpPr/>
            <p:nvPr/>
          </p:nvSpPr>
          <p:spPr>
            <a:xfrm>
              <a:off x="7319188" y="3591202"/>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771" name="Google Shape;8134;p3">
              <a:extLst>
                <a:ext uri="{FF2B5EF4-FFF2-40B4-BE49-F238E27FC236}">
                  <a16:creationId xmlns:a16="http://schemas.microsoft.com/office/drawing/2014/main" id="{B77EC43C-90E8-48BB-BEDF-95E1E07D0E95}"/>
                </a:ext>
              </a:extLst>
            </p:cNvPr>
            <p:cNvCxnSpPr>
              <a:stCxn id="724" idx="2"/>
              <a:endCxn id="710" idx="5"/>
            </p:cNvCxnSpPr>
            <p:nvPr/>
          </p:nvCxnSpPr>
          <p:spPr>
            <a:xfrm rot="10800000">
              <a:off x="5256770" y="3696880"/>
              <a:ext cx="562800" cy="212700"/>
            </a:xfrm>
            <a:prstGeom prst="straightConnector1">
              <a:avLst/>
            </a:prstGeom>
            <a:noFill/>
            <a:ln w="9525" cap="flat" cmpd="sng">
              <a:solidFill>
                <a:schemeClr val="accent1"/>
              </a:solidFill>
              <a:prstDash val="dash"/>
              <a:round/>
              <a:headEnd type="none" w="sm" len="sm"/>
              <a:tailEnd type="none" w="sm" len="sm"/>
            </a:ln>
          </p:spPr>
        </p:cxnSp>
        <p:cxnSp>
          <p:nvCxnSpPr>
            <p:cNvPr id="772" name="Google Shape;8135;p3">
              <a:extLst>
                <a:ext uri="{FF2B5EF4-FFF2-40B4-BE49-F238E27FC236}">
                  <a16:creationId xmlns:a16="http://schemas.microsoft.com/office/drawing/2014/main" id="{CA6EBA31-EB38-4A64-ABE5-46754F04FDF9}"/>
                </a:ext>
              </a:extLst>
            </p:cNvPr>
            <p:cNvCxnSpPr>
              <a:stCxn id="706" idx="2"/>
              <a:endCxn id="700" idx="6"/>
            </p:cNvCxnSpPr>
            <p:nvPr/>
          </p:nvCxnSpPr>
          <p:spPr>
            <a:xfrm rot="10800000">
              <a:off x="2307284" y="3602745"/>
              <a:ext cx="1164000" cy="38700"/>
            </a:xfrm>
            <a:prstGeom prst="straightConnector1">
              <a:avLst/>
            </a:prstGeom>
            <a:noFill/>
            <a:ln w="9525" cap="flat" cmpd="sng">
              <a:solidFill>
                <a:schemeClr val="accent1"/>
              </a:solidFill>
              <a:prstDash val="dash"/>
              <a:round/>
              <a:headEnd type="none" w="sm" len="sm"/>
              <a:tailEnd type="none" w="sm" len="sm"/>
            </a:ln>
          </p:spPr>
        </p:cxnSp>
        <p:sp>
          <p:nvSpPr>
            <p:cNvPr id="773" name="Google Shape;8136;p3">
              <a:extLst>
                <a:ext uri="{FF2B5EF4-FFF2-40B4-BE49-F238E27FC236}">
                  <a16:creationId xmlns:a16="http://schemas.microsoft.com/office/drawing/2014/main" id="{BB028401-4840-4BE0-B54B-D46D1AB2DDE9}"/>
                </a:ext>
              </a:extLst>
            </p:cNvPr>
            <p:cNvSpPr/>
            <p:nvPr/>
          </p:nvSpPr>
          <p:spPr>
            <a:xfrm>
              <a:off x="2075170" y="4685556"/>
              <a:ext cx="141900" cy="1023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B2B</a:t>
              </a:r>
              <a:endParaRPr sz="533" b="0" i="0" u="none" strike="noStrike" cap="none">
                <a:solidFill>
                  <a:srgbClr val="000000"/>
                </a:solidFill>
                <a:latin typeface="Arial"/>
                <a:ea typeface="Arial"/>
                <a:cs typeface="Arial"/>
                <a:sym typeface="Arial"/>
              </a:endParaRPr>
            </a:p>
          </p:txBody>
        </p:sp>
        <p:cxnSp>
          <p:nvCxnSpPr>
            <p:cNvPr id="774" name="Google Shape;8137;p3">
              <a:extLst>
                <a:ext uri="{FF2B5EF4-FFF2-40B4-BE49-F238E27FC236}">
                  <a16:creationId xmlns:a16="http://schemas.microsoft.com/office/drawing/2014/main" id="{C98EEA35-09B8-476E-B277-7F1600EEA97B}"/>
                </a:ext>
              </a:extLst>
            </p:cNvPr>
            <p:cNvCxnSpPr>
              <a:stCxn id="832" idx="2"/>
              <a:endCxn id="828" idx="2"/>
            </p:cNvCxnSpPr>
            <p:nvPr/>
          </p:nvCxnSpPr>
          <p:spPr>
            <a:xfrm rot="-5400000">
              <a:off x="3314163" y="3701867"/>
              <a:ext cx="200100" cy="1461000"/>
            </a:xfrm>
            <a:prstGeom prst="curvedConnector3">
              <a:avLst>
                <a:gd name="adj1" fmla="val 477017"/>
              </a:avLst>
            </a:prstGeom>
            <a:noFill/>
            <a:ln w="9525" cap="flat" cmpd="sng">
              <a:solidFill>
                <a:schemeClr val="accent1"/>
              </a:solidFill>
              <a:prstDash val="dash"/>
              <a:round/>
              <a:headEnd type="none" w="sm" len="sm"/>
              <a:tailEnd type="none" w="sm" len="sm"/>
            </a:ln>
          </p:spPr>
        </p:cxnSp>
        <p:sp>
          <p:nvSpPr>
            <p:cNvPr id="775" name="Google Shape;8064;p3">
              <a:extLst>
                <a:ext uri="{FF2B5EF4-FFF2-40B4-BE49-F238E27FC236}">
                  <a16:creationId xmlns:a16="http://schemas.microsoft.com/office/drawing/2014/main" id="{5E5249FD-A852-47D8-A96D-1930ACA9230A}"/>
                </a:ext>
              </a:extLst>
            </p:cNvPr>
            <p:cNvSpPr/>
            <p:nvPr/>
          </p:nvSpPr>
          <p:spPr>
            <a:xfrm>
              <a:off x="1277115" y="3575329"/>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76" name="Google Shape;8038;p3">
              <a:extLst>
                <a:ext uri="{FF2B5EF4-FFF2-40B4-BE49-F238E27FC236}">
                  <a16:creationId xmlns:a16="http://schemas.microsoft.com/office/drawing/2014/main" id="{FAE66140-C2EC-4CF3-AF00-3BDEFBAAE069}"/>
                </a:ext>
              </a:extLst>
            </p:cNvPr>
            <p:cNvSpPr/>
            <p:nvPr/>
          </p:nvSpPr>
          <p:spPr>
            <a:xfrm>
              <a:off x="1128667" y="4528595"/>
              <a:ext cx="76200" cy="74100"/>
            </a:xfrm>
            <a:prstGeom prst="ellipse">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77" name="Google Shape;8051;p3">
              <a:extLst>
                <a:ext uri="{FF2B5EF4-FFF2-40B4-BE49-F238E27FC236}">
                  <a16:creationId xmlns:a16="http://schemas.microsoft.com/office/drawing/2014/main" id="{7B9E96FD-128F-42F2-A12C-DB4F967076EB}"/>
                </a:ext>
              </a:extLst>
            </p:cNvPr>
            <p:cNvSpPr/>
            <p:nvPr/>
          </p:nvSpPr>
          <p:spPr>
            <a:xfrm>
              <a:off x="4098922" y="4614600"/>
              <a:ext cx="109500" cy="105300"/>
            </a:xfrm>
            <a:prstGeom prst="ellipse">
              <a:avLst/>
            </a:prstGeom>
            <a:solidFill>
              <a:srgbClr val="FFFFFF"/>
            </a:solidFill>
            <a:ln w="9525" cap="flat" cmpd="sng">
              <a:solidFill>
                <a:srgbClr val="999999"/>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667" b="0" i="0" u="none" strike="noStrike" cap="none">
                  <a:solidFill>
                    <a:srgbClr val="000000"/>
                  </a:solidFill>
                  <a:latin typeface="Arial"/>
                  <a:ea typeface="Arial"/>
                  <a:cs typeface="Arial"/>
                  <a:sym typeface="Arial"/>
                </a:rPr>
                <a:t>$$</a:t>
              </a:r>
              <a:endParaRPr sz="667" b="0" i="0" u="none" strike="noStrike" cap="none">
                <a:solidFill>
                  <a:srgbClr val="000000"/>
                </a:solidFill>
                <a:latin typeface="Arial"/>
                <a:ea typeface="Arial"/>
                <a:cs typeface="Arial"/>
                <a:sym typeface="Arial"/>
              </a:endParaRPr>
            </a:p>
          </p:txBody>
        </p:sp>
        <p:sp>
          <p:nvSpPr>
            <p:cNvPr id="778" name="Google Shape;8073;p3">
              <a:extLst>
                <a:ext uri="{FF2B5EF4-FFF2-40B4-BE49-F238E27FC236}">
                  <a16:creationId xmlns:a16="http://schemas.microsoft.com/office/drawing/2014/main" id="{44344F9D-4FC3-4335-BBF4-69F2CD38975D}"/>
                </a:ext>
              </a:extLst>
            </p:cNvPr>
            <p:cNvSpPr/>
            <p:nvPr/>
          </p:nvSpPr>
          <p:spPr>
            <a:xfrm>
              <a:off x="4116005" y="3896218"/>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79" name="Google Shape;8106;p3">
              <a:extLst>
                <a:ext uri="{FF2B5EF4-FFF2-40B4-BE49-F238E27FC236}">
                  <a16:creationId xmlns:a16="http://schemas.microsoft.com/office/drawing/2014/main" id="{B99693A1-46F4-4CB0-8B80-6E8E397D91CD}"/>
                </a:ext>
              </a:extLst>
            </p:cNvPr>
            <p:cNvSpPr/>
            <p:nvPr/>
          </p:nvSpPr>
          <p:spPr>
            <a:xfrm>
              <a:off x="5850207" y="4400988"/>
              <a:ext cx="69900" cy="669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80" name="Google Shape;8138;p3">
              <a:extLst>
                <a:ext uri="{FF2B5EF4-FFF2-40B4-BE49-F238E27FC236}">
                  <a16:creationId xmlns:a16="http://schemas.microsoft.com/office/drawing/2014/main" id="{70876AC9-E5EB-4D1A-848F-A88BD07C526E}"/>
                </a:ext>
              </a:extLst>
            </p:cNvPr>
            <p:cNvSpPr/>
            <p:nvPr/>
          </p:nvSpPr>
          <p:spPr>
            <a:xfrm>
              <a:off x="5850207" y="4249101"/>
              <a:ext cx="69900" cy="669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81" name="Google Shape;8139;p3">
              <a:extLst>
                <a:ext uri="{FF2B5EF4-FFF2-40B4-BE49-F238E27FC236}">
                  <a16:creationId xmlns:a16="http://schemas.microsoft.com/office/drawing/2014/main" id="{16056C06-7B7E-492D-B28E-679EDB2F2223}"/>
                </a:ext>
              </a:extLst>
            </p:cNvPr>
            <p:cNvSpPr/>
            <p:nvPr/>
          </p:nvSpPr>
          <p:spPr>
            <a:xfrm>
              <a:off x="6222730" y="4321631"/>
              <a:ext cx="69900" cy="675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82" name="Google Shape;8140;p3">
              <a:extLst>
                <a:ext uri="{FF2B5EF4-FFF2-40B4-BE49-F238E27FC236}">
                  <a16:creationId xmlns:a16="http://schemas.microsoft.com/office/drawing/2014/main" id="{DAC20350-EBCA-4ECA-A200-4ED95A58B025}"/>
                </a:ext>
              </a:extLst>
            </p:cNvPr>
            <p:cNvSpPr/>
            <p:nvPr/>
          </p:nvSpPr>
          <p:spPr>
            <a:xfrm>
              <a:off x="7306924" y="4249258"/>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83" name="Google Shape;8141;p3">
              <a:extLst>
                <a:ext uri="{FF2B5EF4-FFF2-40B4-BE49-F238E27FC236}">
                  <a16:creationId xmlns:a16="http://schemas.microsoft.com/office/drawing/2014/main" id="{1FACFD5D-48B2-4189-9692-5B360D92E39D}"/>
                </a:ext>
              </a:extLst>
            </p:cNvPr>
            <p:cNvSpPr/>
            <p:nvPr/>
          </p:nvSpPr>
          <p:spPr>
            <a:xfrm>
              <a:off x="7306924" y="4363582"/>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84" name="Google Shape;8142;p3">
              <a:extLst>
                <a:ext uri="{FF2B5EF4-FFF2-40B4-BE49-F238E27FC236}">
                  <a16:creationId xmlns:a16="http://schemas.microsoft.com/office/drawing/2014/main" id="{256DB452-040C-4D4A-8776-5A9E81DA3F37}"/>
                </a:ext>
              </a:extLst>
            </p:cNvPr>
            <p:cNvSpPr/>
            <p:nvPr/>
          </p:nvSpPr>
          <p:spPr>
            <a:xfrm>
              <a:off x="7868294" y="4151230"/>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85" name="Google Shape;8143;p3">
              <a:extLst>
                <a:ext uri="{FF2B5EF4-FFF2-40B4-BE49-F238E27FC236}">
                  <a16:creationId xmlns:a16="http://schemas.microsoft.com/office/drawing/2014/main" id="{D65B2F4B-A7E9-4ED0-B6AB-522D4B870AE0}"/>
                </a:ext>
              </a:extLst>
            </p:cNvPr>
            <p:cNvSpPr/>
            <p:nvPr/>
          </p:nvSpPr>
          <p:spPr>
            <a:xfrm>
              <a:off x="7868294" y="4281889"/>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786" name="Google Shape;8144;p3">
              <a:extLst>
                <a:ext uri="{FF2B5EF4-FFF2-40B4-BE49-F238E27FC236}">
                  <a16:creationId xmlns:a16="http://schemas.microsoft.com/office/drawing/2014/main" id="{DFBE4049-ABCD-4643-A9B9-5E403B7E856A}"/>
                </a:ext>
              </a:extLst>
            </p:cNvPr>
            <p:cNvSpPr/>
            <p:nvPr/>
          </p:nvSpPr>
          <p:spPr>
            <a:xfrm>
              <a:off x="7868294" y="4395772"/>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787" name="Google Shape;8145;p3">
              <a:extLst>
                <a:ext uri="{FF2B5EF4-FFF2-40B4-BE49-F238E27FC236}">
                  <a16:creationId xmlns:a16="http://schemas.microsoft.com/office/drawing/2014/main" id="{3E16906E-3173-4E5A-A274-EF91B0515126}"/>
                </a:ext>
              </a:extLst>
            </p:cNvPr>
            <p:cNvCxnSpPr>
              <a:stCxn id="779" idx="5"/>
              <a:endCxn id="781" idx="1"/>
            </p:cNvCxnSpPr>
            <p:nvPr/>
          </p:nvCxnSpPr>
          <p:spPr>
            <a:xfrm rot="10800000" flipH="1">
              <a:off x="5902632" y="4355238"/>
              <a:ext cx="337500" cy="79200"/>
            </a:xfrm>
            <a:prstGeom prst="straightConnector1">
              <a:avLst/>
            </a:prstGeom>
            <a:noFill/>
            <a:ln w="9525" cap="flat" cmpd="sng">
              <a:solidFill>
                <a:srgbClr val="D9D9D9"/>
              </a:solidFill>
              <a:prstDash val="solid"/>
              <a:round/>
              <a:headEnd type="none" w="sm" len="sm"/>
              <a:tailEnd type="none" w="sm" len="sm"/>
            </a:ln>
          </p:spPr>
        </p:cxnSp>
        <p:cxnSp>
          <p:nvCxnSpPr>
            <p:cNvPr id="788" name="Google Shape;8146;p3">
              <a:extLst>
                <a:ext uri="{FF2B5EF4-FFF2-40B4-BE49-F238E27FC236}">
                  <a16:creationId xmlns:a16="http://schemas.microsoft.com/office/drawing/2014/main" id="{F2061C3C-6AC4-4564-A53D-57DCCC618375}"/>
                </a:ext>
              </a:extLst>
            </p:cNvPr>
            <p:cNvCxnSpPr>
              <a:stCxn id="780" idx="5"/>
              <a:endCxn id="781" idx="1"/>
            </p:cNvCxnSpPr>
            <p:nvPr/>
          </p:nvCxnSpPr>
          <p:spPr>
            <a:xfrm>
              <a:off x="5902632" y="4282551"/>
              <a:ext cx="337500" cy="72900"/>
            </a:xfrm>
            <a:prstGeom prst="straightConnector1">
              <a:avLst/>
            </a:prstGeom>
            <a:noFill/>
            <a:ln w="9525" cap="flat" cmpd="sng">
              <a:solidFill>
                <a:srgbClr val="D9D9D9"/>
              </a:solidFill>
              <a:prstDash val="solid"/>
              <a:round/>
              <a:headEnd type="none" w="sm" len="sm"/>
              <a:tailEnd type="none" w="sm" len="sm"/>
            </a:ln>
          </p:spPr>
        </p:cxnSp>
        <p:cxnSp>
          <p:nvCxnSpPr>
            <p:cNvPr id="789" name="Google Shape;8147;p3">
              <a:extLst>
                <a:ext uri="{FF2B5EF4-FFF2-40B4-BE49-F238E27FC236}">
                  <a16:creationId xmlns:a16="http://schemas.microsoft.com/office/drawing/2014/main" id="{4C742911-F551-4F94-BAD9-B447B2161FF9}"/>
                </a:ext>
              </a:extLst>
            </p:cNvPr>
            <p:cNvCxnSpPr>
              <a:stCxn id="782" idx="5"/>
              <a:endCxn id="784" idx="1"/>
            </p:cNvCxnSpPr>
            <p:nvPr/>
          </p:nvCxnSpPr>
          <p:spPr>
            <a:xfrm rot="10800000" flipH="1">
              <a:off x="7359349" y="4184758"/>
              <a:ext cx="526500" cy="98100"/>
            </a:xfrm>
            <a:prstGeom prst="straightConnector1">
              <a:avLst/>
            </a:prstGeom>
            <a:noFill/>
            <a:ln w="9525" cap="flat" cmpd="sng">
              <a:solidFill>
                <a:srgbClr val="D9D9D9"/>
              </a:solidFill>
              <a:prstDash val="solid"/>
              <a:round/>
              <a:headEnd type="none" w="sm" len="sm"/>
              <a:tailEnd type="none" w="sm" len="sm"/>
            </a:ln>
          </p:spPr>
        </p:cxnSp>
        <p:cxnSp>
          <p:nvCxnSpPr>
            <p:cNvPr id="790" name="Google Shape;8148;p3">
              <a:extLst>
                <a:ext uri="{FF2B5EF4-FFF2-40B4-BE49-F238E27FC236}">
                  <a16:creationId xmlns:a16="http://schemas.microsoft.com/office/drawing/2014/main" id="{DF4BC332-7F55-42EA-8303-CFEE529ADC36}"/>
                </a:ext>
              </a:extLst>
            </p:cNvPr>
            <p:cNvCxnSpPr>
              <a:stCxn id="783" idx="5"/>
              <a:endCxn id="785" idx="1"/>
            </p:cNvCxnSpPr>
            <p:nvPr/>
          </p:nvCxnSpPr>
          <p:spPr>
            <a:xfrm rot="10800000" flipH="1">
              <a:off x="7359349" y="4315582"/>
              <a:ext cx="526500" cy="81600"/>
            </a:xfrm>
            <a:prstGeom prst="straightConnector1">
              <a:avLst/>
            </a:prstGeom>
            <a:noFill/>
            <a:ln w="9525" cap="flat" cmpd="sng">
              <a:solidFill>
                <a:srgbClr val="D9D9D9"/>
              </a:solidFill>
              <a:prstDash val="solid"/>
              <a:round/>
              <a:headEnd type="none" w="sm" len="sm"/>
              <a:tailEnd type="none" w="sm" len="sm"/>
            </a:ln>
          </p:spPr>
        </p:cxnSp>
        <p:cxnSp>
          <p:nvCxnSpPr>
            <p:cNvPr id="791" name="Google Shape;8149;p3">
              <a:extLst>
                <a:ext uri="{FF2B5EF4-FFF2-40B4-BE49-F238E27FC236}">
                  <a16:creationId xmlns:a16="http://schemas.microsoft.com/office/drawing/2014/main" id="{6006CFAF-FD75-4E2E-A6F9-5C53AC830911}"/>
                </a:ext>
              </a:extLst>
            </p:cNvPr>
            <p:cNvCxnSpPr>
              <a:stCxn id="782" idx="5"/>
              <a:endCxn id="786" idx="1"/>
            </p:cNvCxnSpPr>
            <p:nvPr/>
          </p:nvCxnSpPr>
          <p:spPr>
            <a:xfrm>
              <a:off x="7359349" y="4282858"/>
              <a:ext cx="526500" cy="146400"/>
            </a:xfrm>
            <a:prstGeom prst="straightConnector1">
              <a:avLst/>
            </a:prstGeom>
            <a:noFill/>
            <a:ln w="9525" cap="flat" cmpd="sng">
              <a:solidFill>
                <a:srgbClr val="D9D9D9"/>
              </a:solidFill>
              <a:prstDash val="solid"/>
              <a:round/>
              <a:headEnd type="none" w="sm" len="sm"/>
              <a:tailEnd type="none" w="sm" len="sm"/>
            </a:ln>
          </p:spPr>
        </p:cxnSp>
        <p:grpSp>
          <p:nvGrpSpPr>
            <p:cNvPr id="792" name="Google Shape;8150;p3">
              <a:extLst>
                <a:ext uri="{FF2B5EF4-FFF2-40B4-BE49-F238E27FC236}">
                  <a16:creationId xmlns:a16="http://schemas.microsoft.com/office/drawing/2014/main" id="{6345E5F7-9AC4-4265-8854-42F1CA972BD2}"/>
                </a:ext>
              </a:extLst>
            </p:cNvPr>
            <p:cNvGrpSpPr/>
            <p:nvPr/>
          </p:nvGrpSpPr>
          <p:grpSpPr>
            <a:xfrm>
              <a:off x="6659616" y="4270603"/>
              <a:ext cx="204526" cy="156392"/>
              <a:chOff x="2328925" y="3143125"/>
              <a:chExt cx="332400" cy="262800"/>
            </a:xfrm>
          </p:grpSpPr>
          <p:sp>
            <p:nvSpPr>
              <p:cNvPr id="1167" name="Google Shape;8151;p3">
                <a:extLst>
                  <a:ext uri="{FF2B5EF4-FFF2-40B4-BE49-F238E27FC236}">
                    <a16:creationId xmlns:a16="http://schemas.microsoft.com/office/drawing/2014/main" id="{94B0D8FD-5BFB-482B-A842-B53B70B3082C}"/>
                  </a:ext>
                </a:extLst>
              </p:cNvPr>
              <p:cNvSpPr/>
              <p:nvPr/>
            </p:nvSpPr>
            <p:spPr>
              <a:xfrm>
                <a:off x="2328925" y="3143125"/>
                <a:ext cx="332400" cy="262800"/>
              </a:xfrm>
              <a:prstGeom prst="rect">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1168" name="Google Shape;8152;p3">
                <a:extLst>
                  <a:ext uri="{FF2B5EF4-FFF2-40B4-BE49-F238E27FC236}">
                    <a16:creationId xmlns:a16="http://schemas.microsoft.com/office/drawing/2014/main" id="{48123136-842D-48B1-B7F5-7461163F233B}"/>
                  </a:ext>
                </a:extLst>
              </p:cNvPr>
              <p:cNvGrpSpPr/>
              <p:nvPr/>
            </p:nvGrpSpPr>
            <p:grpSpPr>
              <a:xfrm>
                <a:off x="2351113" y="3205875"/>
                <a:ext cx="295774" cy="137304"/>
                <a:chOff x="1814350" y="3163625"/>
                <a:chExt cx="295774" cy="137304"/>
              </a:xfrm>
            </p:grpSpPr>
            <p:sp>
              <p:nvSpPr>
                <p:cNvPr id="1169" name="Google Shape;8153;p3">
                  <a:extLst>
                    <a:ext uri="{FF2B5EF4-FFF2-40B4-BE49-F238E27FC236}">
                      <a16:creationId xmlns:a16="http://schemas.microsoft.com/office/drawing/2014/main" id="{CBDC83D9-8175-46AA-8DEC-155F0687AA6B}"/>
                    </a:ext>
                  </a:extLst>
                </p:cNvPr>
                <p:cNvSpPr/>
                <p:nvPr/>
              </p:nvSpPr>
              <p:spPr>
                <a:xfrm rot="10800000" flipH="1">
                  <a:off x="1814350" y="3248129"/>
                  <a:ext cx="51000" cy="52800"/>
                </a:xfrm>
                <a:prstGeom prst="triangle">
                  <a:avLst>
                    <a:gd name="adj" fmla="val 50000"/>
                  </a:avLst>
                </a:prstGeom>
                <a:solidFill>
                  <a:srgbClr val="FFD966"/>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70" name="Google Shape;8154;p3">
                  <a:extLst>
                    <a:ext uri="{FF2B5EF4-FFF2-40B4-BE49-F238E27FC236}">
                      <a16:creationId xmlns:a16="http://schemas.microsoft.com/office/drawing/2014/main" id="{087B4D3C-0C3B-42B3-880A-16C7EE454C1E}"/>
                    </a:ext>
                  </a:extLst>
                </p:cNvPr>
                <p:cNvSpPr/>
                <p:nvPr/>
              </p:nvSpPr>
              <p:spPr>
                <a:xfrm>
                  <a:off x="1814350" y="3163625"/>
                  <a:ext cx="51000" cy="528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71" name="Google Shape;8155;p3">
                  <a:extLst>
                    <a:ext uri="{FF2B5EF4-FFF2-40B4-BE49-F238E27FC236}">
                      <a16:creationId xmlns:a16="http://schemas.microsoft.com/office/drawing/2014/main" id="{3418AA32-5EC1-49D0-A1F1-4E16732522F4}"/>
                    </a:ext>
                  </a:extLst>
                </p:cNvPr>
                <p:cNvSpPr/>
                <p:nvPr/>
              </p:nvSpPr>
              <p:spPr>
                <a:xfrm>
                  <a:off x="2059124" y="3205382"/>
                  <a:ext cx="51000" cy="528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172" name="Google Shape;8156;p3">
                  <a:extLst>
                    <a:ext uri="{FF2B5EF4-FFF2-40B4-BE49-F238E27FC236}">
                      <a16:creationId xmlns:a16="http://schemas.microsoft.com/office/drawing/2014/main" id="{2A6BBF72-E654-4A08-BA30-3A7808708EE9}"/>
                    </a:ext>
                  </a:extLst>
                </p:cNvPr>
                <p:cNvCxnSpPr>
                  <a:stCxn id="1169" idx="5"/>
                  <a:endCxn id="1174" idx="1"/>
                </p:cNvCxnSpPr>
                <p:nvPr/>
              </p:nvCxnSpPr>
              <p:spPr>
                <a:xfrm rot="10800000" flipH="1">
                  <a:off x="1852600" y="3231629"/>
                  <a:ext cx="63900" cy="42900"/>
                </a:xfrm>
                <a:prstGeom prst="straightConnector1">
                  <a:avLst/>
                </a:prstGeom>
                <a:noFill/>
                <a:ln w="9525" cap="flat" cmpd="sng">
                  <a:solidFill>
                    <a:srgbClr val="FFFFFF"/>
                  </a:solidFill>
                  <a:prstDash val="solid"/>
                  <a:round/>
                  <a:headEnd type="none" w="sm" len="sm"/>
                  <a:tailEnd type="none" w="sm" len="sm"/>
                </a:ln>
              </p:spPr>
            </p:cxnSp>
            <p:cxnSp>
              <p:nvCxnSpPr>
                <p:cNvPr id="1173" name="Google Shape;8158;p3">
                  <a:extLst>
                    <a:ext uri="{FF2B5EF4-FFF2-40B4-BE49-F238E27FC236}">
                      <a16:creationId xmlns:a16="http://schemas.microsoft.com/office/drawing/2014/main" id="{0DEDE9FC-CB11-4B81-A0B9-8250C26AB2F6}"/>
                    </a:ext>
                  </a:extLst>
                </p:cNvPr>
                <p:cNvCxnSpPr>
                  <a:stCxn id="1170" idx="5"/>
                  <a:endCxn id="1174" idx="1"/>
                </p:cNvCxnSpPr>
                <p:nvPr/>
              </p:nvCxnSpPr>
              <p:spPr>
                <a:xfrm>
                  <a:off x="1852600" y="3190025"/>
                  <a:ext cx="63900" cy="41700"/>
                </a:xfrm>
                <a:prstGeom prst="straightConnector1">
                  <a:avLst/>
                </a:prstGeom>
                <a:noFill/>
                <a:ln w="9525" cap="flat" cmpd="sng">
                  <a:solidFill>
                    <a:srgbClr val="FFFFFF"/>
                  </a:solidFill>
                  <a:prstDash val="solid"/>
                  <a:round/>
                  <a:headEnd type="none" w="sm" len="sm"/>
                  <a:tailEnd type="none" w="sm" len="sm"/>
                </a:ln>
              </p:spPr>
            </p:cxnSp>
            <p:sp>
              <p:nvSpPr>
                <p:cNvPr id="1174" name="Google Shape;8157;p3">
                  <a:extLst>
                    <a:ext uri="{FF2B5EF4-FFF2-40B4-BE49-F238E27FC236}">
                      <a16:creationId xmlns:a16="http://schemas.microsoft.com/office/drawing/2014/main" id="{B743ED0D-B738-4819-A6B2-D1B678880B8D}"/>
                    </a:ext>
                  </a:extLst>
                </p:cNvPr>
                <p:cNvSpPr/>
                <p:nvPr/>
              </p:nvSpPr>
              <p:spPr>
                <a:xfrm>
                  <a:off x="1916488" y="3205375"/>
                  <a:ext cx="91500" cy="5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175" name="Google Shape;8159;p3">
                  <a:extLst>
                    <a:ext uri="{FF2B5EF4-FFF2-40B4-BE49-F238E27FC236}">
                      <a16:creationId xmlns:a16="http://schemas.microsoft.com/office/drawing/2014/main" id="{B49CD721-3820-4B9F-8DF1-49D3A08D35F0}"/>
                    </a:ext>
                  </a:extLst>
                </p:cNvPr>
                <p:cNvCxnSpPr>
                  <a:stCxn id="1174" idx="3"/>
                  <a:endCxn id="1171" idx="1"/>
                </p:cNvCxnSpPr>
                <p:nvPr/>
              </p:nvCxnSpPr>
              <p:spPr>
                <a:xfrm>
                  <a:off x="2007988" y="3231775"/>
                  <a:ext cx="63900" cy="0"/>
                </a:xfrm>
                <a:prstGeom prst="straightConnector1">
                  <a:avLst/>
                </a:prstGeom>
                <a:noFill/>
                <a:ln w="9525" cap="flat" cmpd="sng">
                  <a:solidFill>
                    <a:srgbClr val="FFFFFF"/>
                  </a:solidFill>
                  <a:prstDash val="solid"/>
                  <a:round/>
                  <a:headEnd type="none" w="sm" len="sm"/>
                  <a:tailEnd type="none" w="sm" len="sm"/>
                </a:ln>
              </p:spPr>
            </p:cxnSp>
          </p:grpSp>
        </p:grpSp>
        <p:cxnSp>
          <p:nvCxnSpPr>
            <p:cNvPr id="793" name="Google Shape;8160;p3">
              <a:extLst>
                <a:ext uri="{FF2B5EF4-FFF2-40B4-BE49-F238E27FC236}">
                  <a16:creationId xmlns:a16="http://schemas.microsoft.com/office/drawing/2014/main" id="{53EB6E5B-0917-41A7-AC29-E7E043650E95}"/>
                </a:ext>
              </a:extLst>
            </p:cNvPr>
            <p:cNvCxnSpPr>
              <a:stCxn id="1167" idx="3"/>
              <a:endCxn id="783" idx="1"/>
            </p:cNvCxnSpPr>
            <p:nvPr/>
          </p:nvCxnSpPr>
          <p:spPr>
            <a:xfrm>
              <a:off x="6864142" y="4348799"/>
              <a:ext cx="460200" cy="48300"/>
            </a:xfrm>
            <a:prstGeom prst="straightConnector1">
              <a:avLst/>
            </a:prstGeom>
            <a:noFill/>
            <a:ln w="9525" cap="flat" cmpd="sng">
              <a:solidFill>
                <a:srgbClr val="D9D9D9"/>
              </a:solidFill>
              <a:prstDash val="solid"/>
              <a:round/>
              <a:headEnd type="none" w="sm" len="sm"/>
              <a:tailEnd type="none" w="sm" len="sm"/>
            </a:ln>
          </p:spPr>
        </p:cxnSp>
        <p:cxnSp>
          <p:nvCxnSpPr>
            <p:cNvPr id="794" name="Google Shape;8161;p3">
              <a:extLst>
                <a:ext uri="{FF2B5EF4-FFF2-40B4-BE49-F238E27FC236}">
                  <a16:creationId xmlns:a16="http://schemas.microsoft.com/office/drawing/2014/main" id="{11A0E208-D79E-441D-B072-B6F9A930958D}"/>
                </a:ext>
              </a:extLst>
            </p:cNvPr>
            <p:cNvCxnSpPr>
              <a:stCxn id="1167" idx="3"/>
              <a:endCxn id="782" idx="1"/>
            </p:cNvCxnSpPr>
            <p:nvPr/>
          </p:nvCxnSpPr>
          <p:spPr>
            <a:xfrm rot="10800000" flipH="1">
              <a:off x="6864142" y="4282799"/>
              <a:ext cx="460200" cy="66000"/>
            </a:xfrm>
            <a:prstGeom prst="straightConnector1">
              <a:avLst/>
            </a:prstGeom>
            <a:noFill/>
            <a:ln w="9525" cap="flat" cmpd="sng">
              <a:solidFill>
                <a:srgbClr val="D9D9D9"/>
              </a:solidFill>
              <a:prstDash val="solid"/>
              <a:round/>
              <a:headEnd type="none" w="sm" len="sm"/>
              <a:tailEnd type="none" w="sm" len="sm"/>
            </a:ln>
          </p:spPr>
        </p:cxnSp>
        <p:cxnSp>
          <p:nvCxnSpPr>
            <p:cNvPr id="795" name="Google Shape;8162;p3">
              <a:extLst>
                <a:ext uri="{FF2B5EF4-FFF2-40B4-BE49-F238E27FC236}">
                  <a16:creationId xmlns:a16="http://schemas.microsoft.com/office/drawing/2014/main" id="{574B41A3-BF32-4098-BAA0-A0634531BEEE}"/>
                </a:ext>
              </a:extLst>
            </p:cNvPr>
            <p:cNvCxnSpPr>
              <a:stCxn id="781" idx="5"/>
              <a:endCxn id="1167" idx="1"/>
            </p:cNvCxnSpPr>
            <p:nvPr/>
          </p:nvCxnSpPr>
          <p:spPr>
            <a:xfrm rot="10800000" flipH="1">
              <a:off x="6275155" y="4348781"/>
              <a:ext cx="384600" cy="6600"/>
            </a:xfrm>
            <a:prstGeom prst="straightConnector1">
              <a:avLst/>
            </a:prstGeom>
            <a:noFill/>
            <a:ln w="9525" cap="flat" cmpd="sng">
              <a:solidFill>
                <a:srgbClr val="D9D9D9"/>
              </a:solidFill>
              <a:prstDash val="solid"/>
              <a:round/>
              <a:headEnd type="none" w="sm" len="sm"/>
              <a:tailEnd type="none" w="sm" len="sm"/>
            </a:ln>
          </p:spPr>
        </p:cxnSp>
        <p:sp>
          <p:nvSpPr>
            <p:cNvPr id="796" name="Google Shape;8163;p3">
              <a:extLst>
                <a:ext uri="{FF2B5EF4-FFF2-40B4-BE49-F238E27FC236}">
                  <a16:creationId xmlns:a16="http://schemas.microsoft.com/office/drawing/2014/main" id="{0EE14BA7-A3E4-4B6F-BE73-100052C0F15B}"/>
                </a:ext>
              </a:extLst>
            </p:cNvPr>
            <p:cNvSpPr/>
            <p:nvPr/>
          </p:nvSpPr>
          <p:spPr>
            <a:xfrm>
              <a:off x="5795555" y="4120478"/>
              <a:ext cx="249000" cy="1275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Ship Tos</a:t>
              </a:r>
              <a:endParaRPr sz="533" b="0" i="0" u="none" strike="noStrike" cap="none">
                <a:solidFill>
                  <a:srgbClr val="000000"/>
                </a:solidFill>
                <a:latin typeface="Arial"/>
                <a:ea typeface="Arial"/>
                <a:cs typeface="Arial"/>
                <a:sym typeface="Arial"/>
              </a:endParaRPr>
            </a:p>
          </p:txBody>
        </p:sp>
        <p:sp>
          <p:nvSpPr>
            <p:cNvPr id="797" name="Google Shape;8164;p3">
              <a:extLst>
                <a:ext uri="{FF2B5EF4-FFF2-40B4-BE49-F238E27FC236}">
                  <a16:creationId xmlns:a16="http://schemas.microsoft.com/office/drawing/2014/main" id="{589CD847-00DF-4710-AECC-CA850BF1E488}"/>
                </a:ext>
              </a:extLst>
            </p:cNvPr>
            <p:cNvSpPr/>
            <p:nvPr/>
          </p:nvSpPr>
          <p:spPr>
            <a:xfrm>
              <a:off x="6155396" y="4377693"/>
              <a:ext cx="216600" cy="89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DCs</a:t>
              </a:r>
              <a:endParaRPr sz="533" b="0" i="0" u="none" strike="noStrike" cap="none">
                <a:solidFill>
                  <a:srgbClr val="000000"/>
                </a:solidFill>
                <a:latin typeface="Arial"/>
                <a:ea typeface="Arial"/>
                <a:cs typeface="Arial"/>
                <a:sym typeface="Arial"/>
              </a:endParaRPr>
            </a:p>
          </p:txBody>
        </p:sp>
        <p:sp>
          <p:nvSpPr>
            <p:cNvPr id="798" name="Google Shape;8165;p3">
              <a:extLst>
                <a:ext uri="{FF2B5EF4-FFF2-40B4-BE49-F238E27FC236}">
                  <a16:creationId xmlns:a16="http://schemas.microsoft.com/office/drawing/2014/main" id="{A42726C1-3DFD-4500-8E42-DF3DA2BE7DE4}"/>
                </a:ext>
              </a:extLst>
            </p:cNvPr>
            <p:cNvSpPr/>
            <p:nvPr/>
          </p:nvSpPr>
          <p:spPr>
            <a:xfrm>
              <a:off x="6637432" y="4144861"/>
              <a:ext cx="227400" cy="1275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Factories</a:t>
              </a:r>
              <a:endParaRPr sz="533" b="0" i="0" u="none" strike="noStrike" cap="none">
                <a:solidFill>
                  <a:srgbClr val="000000"/>
                </a:solidFill>
                <a:latin typeface="Arial"/>
                <a:ea typeface="Arial"/>
                <a:cs typeface="Arial"/>
                <a:sym typeface="Arial"/>
              </a:endParaRPr>
            </a:p>
          </p:txBody>
        </p:sp>
        <p:sp>
          <p:nvSpPr>
            <p:cNvPr id="799" name="Google Shape;8166;p3">
              <a:extLst>
                <a:ext uri="{FF2B5EF4-FFF2-40B4-BE49-F238E27FC236}">
                  <a16:creationId xmlns:a16="http://schemas.microsoft.com/office/drawing/2014/main" id="{ECE34526-E5B5-4C5D-BA7E-DC05AC799F8C}"/>
                </a:ext>
              </a:extLst>
            </p:cNvPr>
            <p:cNvSpPr/>
            <p:nvPr/>
          </p:nvSpPr>
          <p:spPr>
            <a:xfrm>
              <a:off x="7222940" y="4424560"/>
              <a:ext cx="237900" cy="1275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Material Hubs</a:t>
              </a:r>
              <a:endParaRPr sz="533" b="0" i="0" u="none" strike="noStrike" cap="none">
                <a:solidFill>
                  <a:srgbClr val="000000"/>
                </a:solidFill>
                <a:latin typeface="Arial"/>
                <a:ea typeface="Arial"/>
                <a:cs typeface="Arial"/>
                <a:sym typeface="Arial"/>
              </a:endParaRPr>
            </a:p>
          </p:txBody>
        </p:sp>
        <p:sp>
          <p:nvSpPr>
            <p:cNvPr id="800" name="Google Shape;8167;p3">
              <a:extLst>
                <a:ext uri="{FF2B5EF4-FFF2-40B4-BE49-F238E27FC236}">
                  <a16:creationId xmlns:a16="http://schemas.microsoft.com/office/drawing/2014/main" id="{F96C1951-BA50-4A6D-9720-E25424F93F6F}"/>
                </a:ext>
              </a:extLst>
            </p:cNvPr>
            <p:cNvSpPr/>
            <p:nvPr/>
          </p:nvSpPr>
          <p:spPr>
            <a:xfrm>
              <a:off x="7955783" y="4255283"/>
              <a:ext cx="227400" cy="1275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533" b="0" i="0" u="none" strike="noStrike" cap="none">
                  <a:solidFill>
                    <a:srgbClr val="000000"/>
                  </a:solidFill>
                  <a:latin typeface="Arial"/>
                  <a:ea typeface="Arial"/>
                  <a:cs typeface="Arial"/>
                  <a:sym typeface="Arial"/>
                </a:rPr>
                <a:t>Supplier Nodes</a:t>
              </a:r>
              <a:endParaRPr sz="533" b="0" i="0" u="none" strike="noStrike" cap="none">
                <a:solidFill>
                  <a:srgbClr val="000000"/>
                </a:solidFill>
                <a:latin typeface="Arial"/>
                <a:ea typeface="Arial"/>
                <a:cs typeface="Arial"/>
                <a:sym typeface="Arial"/>
              </a:endParaRPr>
            </a:p>
          </p:txBody>
        </p:sp>
        <p:sp>
          <p:nvSpPr>
            <p:cNvPr id="801" name="Google Shape;8168;p3">
              <a:extLst>
                <a:ext uri="{FF2B5EF4-FFF2-40B4-BE49-F238E27FC236}">
                  <a16:creationId xmlns:a16="http://schemas.microsoft.com/office/drawing/2014/main" id="{1E5B0CEE-5B86-4E9E-AD71-815F0F13FA0C}"/>
                </a:ext>
              </a:extLst>
            </p:cNvPr>
            <p:cNvSpPr/>
            <p:nvPr/>
          </p:nvSpPr>
          <p:spPr>
            <a:xfrm>
              <a:off x="6561959" y="4414505"/>
              <a:ext cx="391812" cy="91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999999"/>
                  </a:solidFill>
                  <a:latin typeface="Arial"/>
                  <a:ea typeface="Arial"/>
                  <a:cs typeface="Arial"/>
                  <a:sym typeface="Arial"/>
                </a:rPr>
                <a:t>Make Activities</a:t>
              </a:r>
              <a:endParaRPr sz="533" b="0" i="0" u="none" strike="noStrike" cap="none">
                <a:solidFill>
                  <a:srgbClr val="999999"/>
                </a:solidFill>
                <a:latin typeface="Arial"/>
                <a:ea typeface="Arial"/>
                <a:cs typeface="Arial"/>
                <a:sym typeface="Arial"/>
              </a:endParaRPr>
            </a:p>
          </p:txBody>
        </p:sp>
        <p:sp>
          <p:nvSpPr>
            <p:cNvPr id="802" name="Google Shape;8169;p3">
              <a:extLst>
                <a:ext uri="{FF2B5EF4-FFF2-40B4-BE49-F238E27FC236}">
                  <a16:creationId xmlns:a16="http://schemas.microsoft.com/office/drawing/2014/main" id="{C9B32332-609B-4751-9AFE-57F546DCAA12}"/>
                </a:ext>
              </a:extLst>
            </p:cNvPr>
            <p:cNvSpPr/>
            <p:nvPr/>
          </p:nvSpPr>
          <p:spPr>
            <a:xfrm>
              <a:off x="7448331" y="4098279"/>
              <a:ext cx="413407" cy="91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999999"/>
                  </a:solidFill>
                  <a:latin typeface="Arial"/>
                  <a:ea typeface="Arial"/>
                  <a:cs typeface="Arial"/>
                  <a:sym typeface="Arial"/>
                </a:rPr>
                <a:t>Source Activities</a:t>
              </a:r>
              <a:endParaRPr sz="533" b="0" i="0" u="none" strike="noStrike" cap="none">
                <a:solidFill>
                  <a:srgbClr val="999999"/>
                </a:solidFill>
                <a:latin typeface="Arial"/>
                <a:ea typeface="Arial"/>
                <a:cs typeface="Arial"/>
                <a:sym typeface="Arial"/>
              </a:endParaRPr>
            </a:p>
          </p:txBody>
        </p:sp>
        <p:sp>
          <p:nvSpPr>
            <p:cNvPr id="803" name="Google Shape;8170;p3">
              <a:extLst>
                <a:ext uri="{FF2B5EF4-FFF2-40B4-BE49-F238E27FC236}">
                  <a16:creationId xmlns:a16="http://schemas.microsoft.com/office/drawing/2014/main" id="{076FB7F0-932F-4738-9451-5E1F07C125D0}"/>
                </a:ext>
              </a:extLst>
            </p:cNvPr>
            <p:cNvSpPr/>
            <p:nvPr/>
          </p:nvSpPr>
          <p:spPr>
            <a:xfrm>
              <a:off x="6382316" y="4531636"/>
              <a:ext cx="187800" cy="91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999999"/>
                  </a:solidFill>
                  <a:latin typeface="Arial"/>
                  <a:ea typeface="Arial"/>
                  <a:cs typeface="Arial"/>
                  <a:sym typeface="Arial"/>
                </a:rPr>
                <a:t>Move</a:t>
              </a:r>
              <a:endParaRPr sz="533" b="0" i="0" u="none" strike="noStrike" cap="none">
                <a:solidFill>
                  <a:srgbClr val="999999"/>
                </a:solidFill>
                <a:latin typeface="Arial"/>
                <a:ea typeface="Arial"/>
                <a:cs typeface="Arial"/>
                <a:sym typeface="Arial"/>
              </a:endParaRPr>
            </a:p>
          </p:txBody>
        </p:sp>
        <p:sp>
          <p:nvSpPr>
            <p:cNvPr id="804" name="Google Shape;8171;p3">
              <a:extLst>
                <a:ext uri="{FF2B5EF4-FFF2-40B4-BE49-F238E27FC236}">
                  <a16:creationId xmlns:a16="http://schemas.microsoft.com/office/drawing/2014/main" id="{88F99C8D-4706-4071-841F-7939DF61EA42}"/>
                </a:ext>
              </a:extLst>
            </p:cNvPr>
            <p:cNvSpPr/>
            <p:nvPr/>
          </p:nvSpPr>
          <p:spPr>
            <a:xfrm>
              <a:off x="5850207" y="4700897"/>
              <a:ext cx="69900" cy="669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05" name="Google Shape;8172;p3">
              <a:extLst>
                <a:ext uri="{FF2B5EF4-FFF2-40B4-BE49-F238E27FC236}">
                  <a16:creationId xmlns:a16="http://schemas.microsoft.com/office/drawing/2014/main" id="{E4128757-730D-4D24-B56E-2E8F9F3BD339}"/>
                </a:ext>
              </a:extLst>
            </p:cNvPr>
            <p:cNvSpPr/>
            <p:nvPr/>
          </p:nvSpPr>
          <p:spPr>
            <a:xfrm>
              <a:off x="5850207" y="4522264"/>
              <a:ext cx="69900" cy="669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06" name="Google Shape;8173;p3">
              <a:extLst>
                <a:ext uri="{FF2B5EF4-FFF2-40B4-BE49-F238E27FC236}">
                  <a16:creationId xmlns:a16="http://schemas.microsoft.com/office/drawing/2014/main" id="{B0D6CACE-6B45-48BB-83E4-D26774FD1AC2}"/>
                </a:ext>
              </a:extLst>
            </p:cNvPr>
            <p:cNvSpPr/>
            <p:nvPr/>
          </p:nvSpPr>
          <p:spPr>
            <a:xfrm>
              <a:off x="6211917" y="4616266"/>
              <a:ext cx="69900" cy="675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07" name="Google Shape;8174;p3">
              <a:extLst>
                <a:ext uri="{FF2B5EF4-FFF2-40B4-BE49-F238E27FC236}">
                  <a16:creationId xmlns:a16="http://schemas.microsoft.com/office/drawing/2014/main" id="{09613B91-8CCF-469C-BD62-523A555B09EE}"/>
                </a:ext>
              </a:extLst>
            </p:cNvPr>
            <p:cNvSpPr/>
            <p:nvPr/>
          </p:nvSpPr>
          <p:spPr>
            <a:xfrm>
              <a:off x="7306924" y="4545898"/>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08" name="Google Shape;8175;p3">
              <a:extLst>
                <a:ext uri="{FF2B5EF4-FFF2-40B4-BE49-F238E27FC236}">
                  <a16:creationId xmlns:a16="http://schemas.microsoft.com/office/drawing/2014/main" id="{64DB7405-F3AF-4D1B-9F4B-88EDE4D63311}"/>
                </a:ext>
              </a:extLst>
            </p:cNvPr>
            <p:cNvSpPr/>
            <p:nvPr/>
          </p:nvSpPr>
          <p:spPr>
            <a:xfrm>
              <a:off x="7306924" y="4656600"/>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09" name="Google Shape;8176;p3">
              <a:extLst>
                <a:ext uri="{FF2B5EF4-FFF2-40B4-BE49-F238E27FC236}">
                  <a16:creationId xmlns:a16="http://schemas.microsoft.com/office/drawing/2014/main" id="{138F4AA6-E08C-4E1F-B7B1-77B64437BACF}"/>
                </a:ext>
              </a:extLst>
            </p:cNvPr>
            <p:cNvSpPr/>
            <p:nvPr/>
          </p:nvSpPr>
          <p:spPr>
            <a:xfrm>
              <a:off x="7868294" y="4509656"/>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10" name="Google Shape;8177;p3">
              <a:extLst>
                <a:ext uri="{FF2B5EF4-FFF2-40B4-BE49-F238E27FC236}">
                  <a16:creationId xmlns:a16="http://schemas.microsoft.com/office/drawing/2014/main" id="{568C3131-41B7-41AF-982A-B86BC461C178}"/>
                </a:ext>
              </a:extLst>
            </p:cNvPr>
            <p:cNvSpPr/>
            <p:nvPr/>
          </p:nvSpPr>
          <p:spPr>
            <a:xfrm>
              <a:off x="7868294" y="4623539"/>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11" name="Google Shape;8178;p3">
              <a:extLst>
                <a:ext uri="{FF2B5EF4-FFF2-40B4-BE49-F238E27FC236}">
                  <a16:creationId xmlns:a16="http://schemas.microsoft.com/office/drawing/2014/main" id="{7E428A41-7E6A-4381-BCFE-E0EC5337890A}"/>
                </a:ext>
              </a:extLst>
            </p:cNvPr>
            <p:cNvSpPr/>
            <p:nvPr/>
          </p:nvSpPr>
          <p:spPr>
            <a:xfrm>
              <a:off x="7868294" y="4737422"/>
              <a:ext cx="69900" cy="67200"/>
            </a:xfrm>
            <a:prstGeom prst="triangle">
              <a:avLst>
                <a:gd name="adj" fmla="val 50000"/>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812" name="Google Shape;8179;p3">
              <a:extLst>
                <a:ext uri="{FF2B5EF4-FFF2-40B4-BE49-F238E27FC236}">
                  <a16:creationId xmlns:a16="http://schemas.microsoft.com/office/drawing/2014/main" id="{8C34922C-D7A5-46A6-B7BA-6FCEA67583A6}"/>
                </a:ext>
              </a:extLst>
            </p:cNvPr>
            <p:cNvCxnSpPr>
              <a:stCxn id="804" idx="5"/>
              <a:endCxn id="806" idx="1"/>
            </p:cNvCxnSpPr>
            <p:nvPr/>
          </p:nvCxnSpPr>
          <p:spPr>
            <a:xfrm rot="10800000" flipH="1">
              <a:off x="5902632" y="4650047"/>
              <a:ext cx="326700" cy="84300"/>
            </a:xfrm>
            <a:prstGeom prst="straightConnector1">
              <a:avLst/>
            </a:prstGeom>
            <a:noFill/>
            <a:ln w="9525" cap="flat" cmpd="sng">
              <a:solidFill>
                <a:srgbClr val="D9D9D9"/>
              </a:solidFill>
              <a:prstDash val="solid"/>
              <a:round/>
              <a:headEnd type="none" w="sm" len="sm"/>
              <a:tailEnd type="none" w="sm" len="sm"/>
            </a:ln>
          </p:spPr>
        </p:cxnSp>
        <p:cxnSp>
          <p:nvCxnSpPr>
            <p:cNvPr id="813" name="Google Shape;8180;p3">
              <a:extLst>
                <a:ext uri="{FF2B5EF4-FFF2-40B4-BE49-F238E27FC236}">
                  <a16:creationId xmlns:a16="http://schemas.microsoft.com/office/drawing/2014/main" id="{ACE4C58C-7116-457C-B72E-5D266026106E}"/>
                </a:ext>
              </a:extLst>
            </p:cNvPr>
            <p:cNvCxnSpPr>
              <a:stCxn id="805" idx="5"/>
              <a:endCxn id="806" idx="1"/>
            </p:cNvCxnSpPr>
            <p:nvPr/>
          </p:nvCxnSpPr>
          <p:spPr>
            <a:xfrm>
              <a:off x="5902632" y="4555714"/>
              <a:ext cx="326700" cy="94200"/>
            </a:xfrm>
            <a:prstGeom prst="straightConnector1">
              <a:avLst/>
            </a:prstGeom>
            <a:noFill/>
            <a:ln w="9525" cap="flat" cmpd="sng">
              <a:solidFill>
                <a:srgbClr val="D9D9D9"/>
              </a:solidFill>
              <a:prstDash val="solid"/>
              <a:round/>
              <a:headEnd type="none" w="sm" len="sm"/>
              <a:tailEnd type="none" w="sm" len="sm"/>
            </a:ln>
          </p:spPr>
        </p:cxnSp>
        <p:cxnSp>
          <p:nvCxnSpPr>
            <p:cNvPr id="814" name="Google Shape;8181;p3">
              <a:extLst>
                <a:ext uri="{FF2B5EF4-FFF2-40B4-BE49-F238E27FC236}">
                  <a16:creationId xmlns:a16="http://schemas.microsoft.com/office/drawing/2014/main" id="{11A386B2-B88F-4FF9-987E-BDF5723399F1}"/>
                </a:ext>
              </a:extLst>
            </p:cNvPr>
            <p:cNvCxnSpPr>
              <a:stCxn id="807" idx="5"/>
              <a:endCxn id="809" idx="1"/>
            </p:cNvCxnSpPr>
            <p:nvPr/>
          </p:nvCxnSpPr>
          <p:spPr>
            <a:xfrm rot="10800000" flipH="1">
              <a:off x="7359349" y="4543198"/>
              <a:ext cx="526500" cy="36300"/>
            </a:xfrm>
            <a:prstGeom prst="straightConnector1">
              <a:avLst/>
            </a:prstGeom>
            <a:noFill/>
            <a:ln w="9525" cap="flat" cmpd="sng">
              <a:solidFill>
                <a:srgbClr val="D9D9D9"/>
              </a:solidFill>
              <a:prstDash val="solid"/>
              <a:round/>
              <a:headEnd type="none" w="sm" len="sm"/>
              <a:tailEnd type="none" w="sm" len="sm"/>
            </a:ln>
          </p:spPr>
        </p:cxnSp>
        <p:cxnSp>
          <p:nvCxnSpPr>
            <p:cNvPr id="815" name="Google Shape;8182;p3">
              <a:extLst>
                <a:ext uri="{FF2B5EF4-FFF2-40B4-BE49-F238E27FC236}">
                  <a16:creationId xmlns:a16="http://schemas.microsoft.com/office/drawing/2014/main" id="{AF69E32B-F635-49F5-830B-E0193F060E34}"/>
                </a:ext>
              </a:extLst>
            </p:cNvPr>
            <p:cNvCxnSpPr>
              <a:stCxn id="808" idx="5"/>
              <a:endCxn id="810" idx="1"/>
            </p:cNvCxnSpPr>
            <p:nvPr/>
          </p:nvCxnSpPr>
          <p:spPr>
            <a:xfrm rot="10800000" flipH="1">
              <a:off x="7359349" y="4657200"/>
              <a:ext cx="526500" cy="33000"/>
            </a:xfrm>
            <a:prstGeom prst="straightConnector1">
              <a:avLst/>
            </a:prstGeom>
            <a:noFill/>
            <a:ln w="9525" cap="flat" cmpd="sng">
              <a:solidFill>
                <a:srgbClr val="D9D9D9"/>
              </a:solidFill>
              <a:prstDash val="solid"/>
              <a:round/>
              <a:headEnd type="none" w="sm" len="sm"/>
              <a:tailEnd type="none" w="sm" len="sm"/>
            </a:ln>
          </p:spPr>
        </p:cxnSp>
        <p:cxnSp>
          <p:nvCxnSpPr>
            <p:cNvPr id="816" name="Google Shape;8183;p3">
              <a:extLst>
                <a:ext uri="{FF2B5EF4-FFF2-40B4-BE49-F238E27FC236}">
                  <a16:creationId xmlns:a16="http://schemas.microsoft.com/office/drawing/2014/main" id="{672936D1-AE51-41A7-99C8-1D236FC57BA3}"/>
                </a:ext>
              </a:extLst>
            </p:cNvPr>
            <p:cNvCxnSpPr>
              <a:stCxn id="807" idx="5"/>
              <a:endCxn id="811" idx="1"/>
            </p:cNvCxnSpPr>
            <p:nvPr/>
          </p:nvCxnSpPr>
          <p:spPr>
            <a:xfrm>
              <a:off x="7359349" y="4579498"/>
              <a:ext cx="526500" cy="191400"/>
            </a:xfrm>
            <a:prstGeom prst="straightConnector1">
              <a:avLst/>
            </a:prstGeom>
            <a:noFill/>
            <a:ln w="9525" cap="flat" cmpd="sng">
              <a:solidFill>
                <a:srgbClr val="D9D9D9"/>
              </a:solidFill>
              <a:prstDash val="solid"/>
              <a:round/>
              <a:headEnd type="none" w="sm" len="sm"/>
              <a:tailEnd type="none" w="sm" len="sm"/>
            </a:ln>
          </p:spPr>
        </p:cxnSp>
        <p:grpSp>
          <p:nvGrpSpPr>
            <p:cNvPr id="817" name="Google Shape;8184;p3">
              <a:extLst>
                <a:ext uri="{FF2B5EF4-FFF2-40B4-BE49-F238E27FC236}">
                  <a16:creationId xmlns:a16="http://schemas.microsoft.com/office/drawing/2014/main" id="{50E7D779-EED9-4933-8605-CD2E09755D04}"/>
                </a:ext>
              </a:extLst>
            </p:cNvPr>
            <p:cNvGrpSpPr/>
            <p:nvPr/>
          </p:nvGrpSpPr>
          <p:grpSpPr>
            <a:xfrm>
              <a:off x="6648803" y="4565239"/>
              <a:ext cx="204526" cy="156392"/>
              <a:chOff x="2328925" y="3143125"/>
              <a:chExt cx="332400" cy="262800"/>
            </a:xfrm>
          </p:grpSpPr>
          <p:sp>
            <p:nvSpPr>
              <p:cNvPr id="1158" name="Google Shape;8185;p3">
                <a:extLst>
                  <a:ext uri="{FF2B5EF4-FFF2-40B4-BE49-F238E27FC236}">
                    <a16:creationId xmlns:a16="http://schemas.microsoft.com/office/drawing/2014/main" id="{55BFA20D-9606-40F1-8E1B-02003B1214F9}"/>
                  </a:ext>
                </a:extLst>
              </p:cNvPr>
              <p:cNvSpPr/>
              <p:nvPr/>
            </p:nvSpPr>
            <p:spPr>
              <a:xfrm>
                <a:off x="2328925" y="3143125"/>
                <a:ext cx="332400" cy="262800"/>
              </a:xfrm>
              <a:prstGeom prst="rect">
                <a:avLst/>
              </a:prstGeom>
              <a:solidFill>
                <a:srgbClr val="B7B7B7"/>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1159" name="Google Shape;8186;p3">
                <a:extLst>
                  <a:ext uri="{FF2B5EF4-FFF2-40B4-BE49-F238E27FC236}">
                    <a16:creationId xmlns:a16="http://schemas.microsoft.com/office/drawing/2014/main" id="{9598BEF2-BF72-4966-B938-0F1963DB9B8E}"/>
                  </a:ext>
                </a:extLst>
              </p:cNvPr>
              <p:cNvGrpSpPr/>
              <p:nvPr/>
            </p:nvGrpSpPr>
            <p:grpSpPr>
              <a:xfrm>
                <a:off x="2351113" y="3205875"/>
                <a:ext cx="295774" cy="137304"/>
                <a:chOff x="1814350" y="3163625"/>
                <a:chExt cx="295774" cy="137304"/>
              </a:xfrm>
            </p:grpSpPr>
            <p:sp>
              <p:nvSpPr>
                <p:cNvPr id="1160" name="Google Shape;8187;p3">
                  <a:extLst>
                    <a:ext uri="{FF2B5EF4-FFF2-40B4-BE49-F238E27FC236}">
                      <a16:creationId xmlns:a16="http://schemas.microsoft.com/office/drawing/2014/main" id="{4C1E85D5-258D-40DC-BD57-9334ABC15621}"/>
                    </a:ext>
                  </a:extLst>
                </p:cNvPr>
                <p:cNvSpPr/>
                <p:nvPr/>
              </p:nvSpPr>
              <p:spPr>
                <a:xfrm rot="10800000" flipH="1">
                  <a:off x="1814350" y="3248129"/>
                  <a:ext cx="51000" cy="52800"/>
                </a:xfrm>
                <a:prstGeom prst="triangle">
                  <a:avLst>
                    <a:gd name="adj" fmla="val 50000"/>
                  </a:avLst>
                </a:prstGeom>
                <a:solidFill>
                  <a:srgbClr val="FFD966"/>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61" name="Google Shape;8188;p3">
                  <a:extLst>
                    <a:ext uri="{FF2B5EF4-FFF2-40B4-BE49-F238E27FC236}">
                      <a16:creationId xmlns:a16="http://schemas.microsoft.com/office/drawing/2014/main" id="{ECD38954-B4B6-41AB-98AE-55EDDF48D1B5}"/>
                    </a:ext>
                  </a:extLst>
                </p:cNvPr>
                <p:cNvSpPr/>
                <p:nvPr/>
              </p:nvSpPr>
              <p:spPr>
                <a:xfrm>
                  <a:off x="1814350" y="3163625"/>
                  <a:ext cx="51000" cy="528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62" name="Google Shape;8189;p3">
                  <a:extLst>
                    <a:ext uri="{FF2B5EF4-FFF2-40B4-BE49-F238E27FC236}">
                      <a16:creationId xmlns:a16="http://schemas.microsoft.com/office/drawing/2014/main" id="{0177A85F-D2DD-485A-A7FA-B425AF3301C4}"/>
                    </a:ext>
                  </a:extLst>
                </p:cNvPr>
                <p:cNvSpPr/>
                <p:nvPr/>
              </p:nvSpPr>
              <p:spPr>
                <a:xfrm>
                  <a:off x="2059124" y="3205382"/>
                  <a:ext cx="51000" cy="528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163" name="Google Shape;8190;p3">
                  <a:extLst>
                    <a:ext uri="{FF2B5EF4-FFF2-40B4-BE49-F238E27FC236}">
                      <a16:creationId xmlns:a16="http://schemas.microsoft.com/office/drawing/2014/main" id="{DC2EDD5A-E879-449C-978F-0D3E8AC5D816}"/>
                    </a:ext>
                  </a:extLst>
                </p:cNvPr>
                <p:cNvCxnSpPr>
                  <a:stCxn id="1160" idx="5"/>
                  <a:endCxn id="1165" idx="1"/>
                </p:cNvCxnSpPr>
                <p:nvPr/>
              </p:nvCxnSpPr>
              <p:spPr>
                <a:xfrm rot="10800000" flipH="1">
                  <a:off x="1852600" y="3231629"/>
                  <a:ext cx="63900" cy="42900"/>
                </a:xfrm>
                <a:prstGeom prst="straightConnector1">
                  <a:avLst/>
                </a:prstGeom>
                <a:noFill/>
                <a:ln w="9525" cap="flat" cmpd="sng">
                  <a:solidFill>
                    <a:srgbClr val="FFFFFF"/>
                  </a:solidFill>
                  <a:prstDash val="solid"/>
                  <a:round/>
                  <a:headEnd type="none" w="sm" len="sm"/>
                  <a:tailEnd type="none" w="sm" len="sm"/>
                </a:ln>
              </p:spPr>
            </p:cxnSp>
            <p:cxnSp>
              <p:nvCxnSpPr>
                <p:cNvPr id="1164" name="Google Shape;8192;p3">
                  <a:extLst>
                    <a:ext uri="{FF2B5EF4-FFF2-40B4-BE49-F238E27FC236}">
                      <a16:creationId xmlns:a16="http://schemas.microsoft.com/office/drawing/2014/main" id="{36D23467-567D-4456-8961-3B7D8D97CC2F}"/>
                    </a:ext>
                  </a:extLst>
                </p:cNvPr>
                <p:cNvCxnSpPr>
                  <a:stCxn id="1161" idx="5"/>
                  <a:endCxn id="1165" idx="1"/>
                </p:cNvCxnSpPr>
                <p:nvPr/>
              </p:nvCxnSpPr>
              <p:spPr>
                <a:xfrm>
                  <a:off x="1852600" y="3190025"/>
                  <a:ext cx="63900" cy="41700"/>
                </a:xfrm>
                <a:prstGeom prst="straightConnector1">
                  <a:avLst/>
                </a:prstGeom>
                <a:noFill/>
                <a:ln w="9525" cap="flat" cmpd="sng">
                  <a:solidFill>
                    <a:srgbClr val="FFFFFF"/>
                  </a:solidFill>
                  <a:prstDash val="solid"/>
                  <a:round/>
                  <a:headEnd type="none" w="sm" len="sm"/>
                  <a:tailEnd type="none" w="sm" len="sm"/>
                </a:ln>
              </p:spPr>
            </p:cxnSp>
            <p:sp>
              <p:nvSpPr>
                <p:cNvPr id="1165" name="Google Shape;8191;p3">
                  <a:extLst>
                    <a:ext uri="{FF2B5EF4-FFF2-40B4-BE49-F238E27FC236}">
                      <a16:creationId xmlns:a16="http://schemas.microsoft.com/office/drawing/2014/main" id="{8D036703-E796-4BBB-A0CD-13E368E56B8A}"/>
                    </a:ext>
                  </a:extLst>
                </p:cNvPr>
                <p:cNvSpPr/>
                <p:nvPr/>
              </p:nvSpPr>
              <p:spPr>
                <a:xfrm>
                  <a:off x="1916488" y="3205375"/>
                  <a:ext cx="91500" cy="5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166" name="Google Shape;8193;p3">
                  <a:extLst>
                    <a:ext uri="{FF2B5EF4-FFF2-40B4-BE49-F238E27FC236}">
                      <a16:creationId xmlns:a16="http://schemas.microsoft.com/office/drawing/2014/main" id="{5B6E06CA-9A93-4735-9F22-BC4296550567}"/>
                    </a:ext>
                  </a:extLst>
                </p:cNvPr>
                <p:cNvCxnSpPr>
                  <a:stCxn id="1165" idx="3"/>
                  <a:endCxn id="1162" idx="1"/>
                </p:cNvCxnSpPr>
                <p:nvPr/>
              </p:nvCxnSpPr>
              <p:spPr>
                <a:xfrm>
                  <a:off x="2007988" y="3231775"/>
                  <a:ext cx="63900" cy="0"/>
                </a:xfrm>
                <a:prstGeom prst="straightConnector1">
                  <a:avLst/>
                </a:prstGeom>
                <a:noFill/>
                <a:ln w="9525" cap="flat" cmpd="sng">
                  <a:solidFill>
                    <a:srgbClr val="FFFFFF"/>
                  </a:solidFill>
                  <a:prstDash val="solid"/>
                  <a:round/>
                  <a:headEnd type="none" w="sm" len="sm"/>
                  <a:tailEnd type="none" w="sm" len="sm"/>
                </a:ln>
              </p:spPr>
            </p:cxnSp>
          </p:grpSp>
        </p:grpSp>
        <p:cxnSp>
          <p:nvCxnSpPr>
            <p:cNvPr id="818" name="Google Shape;8194;p3">
              <a:extLst>
                <a:ext uri="{FF2B5EF4-FFF2-40B4-BE49-F238E27FC236}">
                  <a16:creationId xmlns:a16="http://schemas.microsoft.com/office/drawing/2014/main" id="{054D9B17-F87C-43DE-8B7C-3D3341A9608C}"/>
                </a:ext>
              </a:extLst>
            </p:cNvPr>
            <p:cNvCxnSpPr>
              <a:stCxn id="1158" idx="3"/>
              <a:endCxn id="808" idx="1"/>
            </p:cNvCxnSpPr>
            <p:nvPr/>
          </p:nvCxnSpPr>
          <p:spPr>
            <a:xfrm>
              <a:off x="6853329" y="4643435"/>
              <a:ext cx="471000" cy="46800"/>
            </a:xfrm>
            <a:prstGeom prst="straightConnector1">
              <a:avLst/>
            </a:prstGeom>
            <a:noFill/>
            <a:ln w="9525" cap="flat" cmpd="sng">
              <a:solidFill>
                <a:srgbClr val="D9D9D9"/>
              </a:solidFill>
              <a:prstDash val="solid"/>
              <a:round/>
              <a:headEnd type="none" w="sm" len="sm"/>
              <a:tailEnd type="none" w="sm" len="sm"/>
            </a:ln>
          </p:spPr>
        </p:cxnSp>
        <p:cxnSp>
          <p:nvCxnSpPr>
            <p:cNvPr id="819" name="Google Shape;8195;p3">
              <a:extLst>
                <a:ext uri="{FF2B5EF4-FFF2-40B4-BE49-F238E27FC236}">
                  <a16:creationId xmlns:a16="http://schemas.microsoft.com/office/drawing/2014/main" id="{F10FAD01-020F-4032-AA38-E18A04344828}"/>
                </a:ext>
              </a:extLst>
            </p:cNvPr>
            <p:cNvCxnSpPr>
              <a:stCxn id="1158" idx="3"/>
              <a:endCxn id="807" idx="1"/>
            </p:cNvCxnSpPr>
            <p:nvPr/>
          </p:nvCxnSpPr>
          <p:spPr>
            <a:xfrm rot="10800000" flipH="1">
              <a:off x="6853329" y="4579535"/>
              <a:ext cx="471000" cy="63900"/>
            </a:xfrm>
            <a:prstGeom prst="straightConnector1">
              <a:avLst/>
            </a:prstGeom>
            <a:noFill/>
            <a:ln w="9525" cap="flat" cmpd="sng">
              <a:solidFill>
                <a:srgbClr val="D9D9D9"/>
              </a:solidFill>
              <a:prstDash val="solid"/>
              <a:round/>
              <a:headEnd type="none" w="sm" len="sm"/>
              <a:tailEnd type="none" w="sm" len="sm"/>
            </a:ln>
          </p:spPr>
        </p:cxnSp>
        <p:cxnSp>
          <p:nvCxnSpPr>
            <p:cNvPr id="820" name="Google Shape;8196;p3">
              <a:extLst>
                <a:ext uri="{FF2B5EF4-FFF2-40B4-BE49-F238E27FC236}">
                  <a16:creationId xmlns:a16="http://schemas.microsoft.com/office/drawing/2014/main" id="{47E3DF20-4492-4832-93AC-B58AC2F0F601}"/>
                </a:ext>
              </a:extLst>
            </p:cNvPr>
            <p:cNvCxnSpPr>
              <a:stCxn id="806" idx="5"/>
              <a:endCxn id="1158" idx="1"/>
            </p:cNvCxnSpPr>
            <p:nvPr/>
          </p:nvCxnSpPr>
          <p:spPr>
            <a:xfrm rot="10800000" flipH="1">
              <a:off x="6264342" y="4643416"/>
              <a:ext cx="384600" cy="6600"/>
            </a:xfrm>
            <a:prstGeom prst="straightConnector1">
              <a:avLst/>
            </a:prstGeom>
            <a:noFill/>
            <a:ln w="9525" cap="flat" cmpd="sng">
              <a:solidFill>
                <a:srgbClr val="D9D9D9"/>
              </a:solidFill>
              <a:prstDash val="solid"/>
              <a:round/>
              <a:headEnd type="none" w="sm" len="sm"/>
              <a:tailEnd type="none" w="sm" len="sm"/>
            </a:ln>
          </p:spPr>
        </p:cxnSp>
        <p:sp>
          <p:nvSpPr>
            <p:cNvPr id="821" name="Google Shape;8197;p3">
              <a:extLst>
                <a:ext uri="{FF2B5EF4-FFF2-40B4-BE49-F238E27FC236}">
                  <a16:creationId xmlns:a16="http://schemas.microsoft.com/office/drawing/2014/main" id="{551E8CDE-8AAE-41A8-BC6A-97FCAE2B1E0E}"/>
                </a:ext>
              </a:extLst>
            </p:cNvPr>
            <p:cNvSpPr/>
            <p:nvPr/>
          </p:nvSpPr>
          <p:spPr>
            <a:xfrm>
              <a:off x="6145710" y="4683957"/>
              <a:ext cx="216600" cy="89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DCs</a:t>
              </a:r>
              <a:endParaRPr sz="533" b="0" i="0" u="none" strike="noStrike" cap="none">
                <a:solidFill>
                  <a:srgbClr val="000000"/>
                </a:solidFill>
                <a:latin typeface="Arial"/>
                <a:ea typeface="Arial"/>
                <a:cs typeface="Arial"/>
                <a:sym typeface="Arial"/>
              </a:endParaRPr>
            </a:p>
          </p:txBody>
        </p:sp>
        <p:sp>
          <p:nvSpPr>
            <p:cNvPr id="822" name="Google Shape;8198;p3">
              <a:extLst>
                <a:ext uri="{FF2B5EF4-FFF2-40B4-BE49-F238E27FC236}">
                  <a16:creationId xmlns:a16="http://schemas.microsoft.com/office/drawing/2014/main" id="{61FD5592-FB65-4CBE-BEAB-6082A26E7672}"/>
                </a:ext>
              </a:extLst>
            </p:cNvPr>
            <p:cNvSpPr/>
            <p:nvPr/>
          </p:nvSpPr>
          <p:spPr>
            <a:xfrm>
              <a:off x="7948650" y="4584102"/>
              <a:ext cx="227400" cy="1275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533" b="0" i="0" u="none" strike="noStrike" cap="none">
                  <a:solidFill>
                    <a:srgbClr val="000000"/>
                  </a:solidFill>
                  <a:latin typeface="Arial"/>
                  <a:ea typeface="Arial"/>
                  <a:cs typeface="Arial"/>
                  <a:sym typeface="Arial"/>
                </a:rPr>
                <a:t>Supplier Nodes</a:t>
              </a:r>
              <a:endParaRPr sz="533" b="0" i="0" u="none" strike="noStrike" cap="none">
                <a:solidFill>
                  <a:srgbClr val="000000"/>
                </a:solidFill>
                <a:latin typeface="Arial"/>
                <a:ea typeface="Arial"/>
                <a:cs typeface="Arial"/>
                <a:sym typeface="Arial"/>
              </a:endParaRPr>
            </a:p>
          </p:txBody>
        </p:sp>
        <p:sp>
          <p:nvSpPr>
            <p:cNvPr id="823" name="Google Shape;8199;p3">
              <a:extLst>
                <a:ext uri="{FF2B5EF4-FFF2-40B4-BE49-F238E27FC236}">
                  <a16:creationId xmlns:a16="http://schemas.microsoft.com/office/drawing/2014/main" id="{4F7D3B36-6E8E-4731-8CF1-F0E37D58F74C}"/>
                </a:ext>
              </a:extLst>
            </p:cNvPr>
            <p:cNvSpPr/>
            <p:nvPr/>
          </p:nvSpPr>
          <p:spPr>
            <a:xfrm>
              <a:off x="6523421" y="4722750"/>
              <a:ext cx="424829" cy="91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999999"/>
                  </a:solidFill>
                  <a:latin typeface="Arial"/>
                  <a:ea typeface="Arial"/>
                  <a:cs typeface="Arial"/>
                  <a:sym typeface="Arial"/>
                </a:rPr>
                <a:t>Make Activities</a:t>
              </a:r>
              <a:endParaRPr sz="533" b="0" i="0" u="none" strike="noStrike" cap="none">
                <a:solidFill>
                  <a:srgbClr val="999999"/>
                </a:solidFill>
                <a:latin typeface="Arial"/>
                <a:ea typeface="Arial"/>
                <a:cs typeface="Arial"/>
                <a:sym typeface="Arial"/>
              </a:endParaRPr>
            </a:p>
          </p:txBody>
        </p:sp>
        <p:sp>
          <p:nvSpPr>
            <p:cNvPr id="824" name="Google Shape;8200;p3">
              <a:extLst>
                <a:ext uri="{FF2B5EF4-FFF2-40B4-BE49-F238E27FC236}">
                  <a16:creationId xmlns:a16="http://schemas.microsoft.com/office/drawing/2014/main" id="{29072C6C-F488-4256-B6E8-C18C7F49D2DB}"/>
                </a:ext>
              </a:extLst>
            </p:cNvPr>
            <p:cNvSpPr/>
            <p:nvPr/>
          </p:nvSpPr>
          <p:spPr>
            <a:xfrm>
              <a:off x="6382332" y="4236952"/>
              <a:ext cx="187800" cy="918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999999"/>
                  </a:solidFill>
                  <a:latin typeface="Arial"/>
                  <a:ea typeface="Arial"/>
                  <a:cs typeface="Arial"/>
                  <a:sym typeface="Arial"/>
                </a:rPr>
                <a:t>Move</a:t>
              </a:r>
              <a:endParaRPr sz="533" b="0" i="0" u="none" strike="noStrike" cap="none">
                <a:solidFill>
                  <a:srgbClr val="999999"/>
                </a:solidFill>
                <a:latin typeface="Arial"/>
                <a:ea typeface="Arial"/>
                <a:cs typeface="Arial"/>
                <a:sym typeface="Arial"/>
              </a:endParaRPr>
            </a:p>
          </p:txBody>
        </p:sp>
        <p:cxnSp>
          <p:nvCxnSpPr>
            <p:cNvPr id="825" name="Google Shape;8201;p3">
              <a:extLst>
                <a:ext uri="{FF2B5EF4-FFF2-40B4-BE49-F238E27FC236}">
                  <a16:creationId xmlns:a16="http://schemas.microsoft.com/office/drawing/2014/main" id="{29887435-B431-4599-BFF6-E7ED4AF6D813}"/>
                </a:ext>
              </a:extLst>
            </p:cNvPr>
            <p:cNvCxnSpPr>
              <a:stCxn id="828" idx="3"/>
              <a:endCxn id="684" idx="1"/>
            </p:cNvCxnSpPr>
            <p:nvPr/>
          </p:nvCxnSpPr>
          <p:spPr>
            <a:xfrm>
              <a:off x="4223556" y="4256472"/>
              <a:ext cx="565200" cy="350100"/>
            </a:xfrm>
            <a:prstGeom prst="straightConnector1">
              <a:avLst/>
            </a:prstGeom>
            <a:noFill/>
            <a:ln w="9525" cap="flat" cmpd="sng">
              <a:solidFill>
                <a:srgbClr val="D9D9D9"/>
              </a:solidFill>
              <a:prstDash val="solid"/>
              <a:round/>
              <a:headEnd type="none" w="sm" len="sm"/>
              <a:tailEnd type="none" w="sm" len="sm"/>
            </a:ln>
          </p:spPr>
        </p:cxnSp>
        <p:cxnSp>
          <p:nvCxnSpPr>
            <p:cNvPr id="826" name="Google Shape;8202;p3">
              <a:extLst>
                <a:ext uri="{FF2B5EF4-FFF2-40B4-BE49-F238E27FC236}">
                  <a16:creationId xmlns:a16="http://schemas.microsoft.com/office/drawing/2014/main" id="{81DF401D-1B42-4CF3-9ED2-A66A7028D5A6}"/>
                </a:ext>
              </a:extLst>
            </p:cNvPr>
            <p:cNvCxnSpPr>
              <a:stCxn id="828" idx="3"/>
              <a:endCxn id="861" idx="1"/>
            </p:cNvCxnSpPr>
            <p:nvPr/>
          </p:nvCxnSpPr>
          <p:spPr>
            <a:xfrm>
              <a:off x="4223556" y="4256472"/>
              <a:ext cx="829200" cy="66300"/>
            </a:xfrm>
            <a:prstGeom prst="straightConnector1">
              <a:avLst/>
            </a:prstGeom>
            <a:noFill/>
            <a:ln w="9525" cap="flat" cmpd="sng">
              <a:solidFill>
                <a:srgbClr val="D9D9D9"/>
              </a:solidFill>
              <a:prstDash val="solid"/>
              <a:round/>
              <a:headEnd type="none" w="sm" len="sm"/>
              <a:tailEnd type="none" w="sm" len="sm"/>
            </a:ln>
          </p:spPr>
        </p:cxnSp>
        <p:grpSp>
          <p:nvGrpSpPr>
            <p:cNvPr id="827" name="Google Shape;8203;p3">
              <a:extLst>
                <a:ext uri="{FF2B5EF4-FFF2-40B4-BE49-F238E27FC236}">
                  <a16:creationId xmlns:a16="http://schemas.microsoft.com/office/drawing/2014/main" id="{EEDCDBE9-6EF6-44D3-A4ED-A55D066E700B}"/>
                </a:ext>
              </a:extLst>
            </p:cNvPr>
            <p:cNvGrpSpPr/>
            <p:nvPr/>
          </p:nvGrpSpPr>
          <p:grpSpPr>
            <a:xfrm>
              <a:off x="4735295" y="4560451"/>
              <a:ext cx="174914" cy="168478"/>
              <a:chOff x="6256190" y="-5475"/>
              <a:chExt cx="365700" cy="365700"/>
            </a:xfrm>
          </p:grpSpPr>
          <p:sp>
            <p:nvSpPr>
              <p:cNvPr id="1147" name="Google Shape;8204;p3">
                <a:extLst>
                  <a:ext uri="{FF2B5EF4-FFF2-40B4-BE49-F238E27FC236}">
                    <a16:creationId xmlns:a16="http://schemas.microsoft.com/office/drawing/2014/main" id="{19D45C60-4C22-479B-8CB0-1233D596BA6F}"/>
                  </a:ext>
                </a:extLst>
              </p:cNvPr>
              <p:cNvSpPr/>
              <p:nvPr/>
            </p:nvSpPr>
            <p:spPr>
              <a:xfrm>
                <a:off x="6256190" y="-5475"/>
                <a:ext cx="365700" cy="365700"/>
              </a:xfrm>
              <a:prstGeom prst="ellipse">
                <a:avLst/>
              </a:prstGeom>
              <a:solidFill>
                <a:srgbClr val="D9D9D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48" name="Google Shape;8205;p3">
                <a:extLst>
                  <a:ext uri="{FF2B5EF4-FFF2-40B4-BE49-F238E27FC236}">
                    <a16:creationId xmlns:a16="http://schemas.microsoft.com/office/drawing/2014/main" id="{C5806F1B-1DEE-4541-A8D7-85462A99E25B}"/>
                  </a:ext>
                </a:extLst>
              </p:cNvPr>
              <p:cNvSpPr/>
              <p:nvPr/>
            </p:nvSpPr>
            <p:spPr>
              <a:xfrm>
                <a:off x="6283640" y="21975"/>
                <a:ext cx="310800" cy="310800"/>
              </a:xfrm>
              <a:prstGeom prst="ellipse">
                <a:avLst/>
              </a:prstGeom>
              <a:solidFill>
                <a:srgbClr val="FFD966"/>
              </a:soli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1149" name="Google Shape;8206;p3">
                <a:extLst>
                  <a:ext uri="{FF2B5EF4-FFF2-40B4-BE49-F238E27FC236}">
                    <a16:creationId xmlns:a16="http://schemas.microsoft.com/office/drawing/2014/main" id="{47501F3A-9334-4D53-B9AC-ED73248DCF06}"/>
                  </a:ext>
                </a:extLst>
              </p:cNvPr>
              <p:cNvGrpSpPr/>
              <p:nvPr/>
            </p:nvGrpSpPr>
            <p:grpSpPr>
              <a:xfrm>
                <a:off x="6313626" y="90147"/>
                <a:ext cx="112832" cy="157643"/>
                <a:chOff x="5491978" y="800725"/>
                <a:chExt cx="182783" cy="254305"/>
              </a:xfrm>
            </p:grpSpPr>
            <p:sp>
              <p:nvSpPr>
                <p:cNvPr id="1156" name="Google Shape;8207;p3">
                  <a:extLst>
                    <a:ext uri="{FF2B5EF4-FFF2-40B4-BE49-F238E27FC236}">
                      <a16:creationId xmlns:a16="http://schemas.microsoft.com/office/drawing/2014/main" id="{6C7DFA7E-101C-46DE-8007-14DDE10DC70A}"/>
                    </a:ext>
                  </a:extLst>
                </p:cNvPr>
                <p:cNvSpPr/>
                <p:nvPr/>
              </p:nvSpPr>
              <p:spPr>
                <a:xfrm rot="6688177">
                  <a:off x="5491978" y="872247"/>
                  <a:ext cx="182783" cy="182783"/>
                </a:xfrm>
                <a:prstGeom prst="chord">
                  <a:avLst>
                    <a:gd name="adj1" fmla="val 3940728"/>
                    <a:gd name="adj2" fmla="val 14986978"/>
                  </a:avLst>
                </a:prstGeom>
                <a:solidFill>
                  <a:srgbClr val="666666"/>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57" name="Google Shape;8208;p3">
                  <a:extLst>
                    <a:ext uri="{FF2B5EF4-FFF2-40B4-BE49-F238E27FC236}">
                      <a16:creationId xmlns:a16="http://schemas.microsoft.com/office/drawing/2014/main" id="{1AAA49DC-3663-4885-AE6A-E3624FD2D4DE}"/>
                    </a:ext>
                  </a:extLst>
                </p:cNvPr>
                <p:cNvSpPr/>
                <p:nvPr/>
              </p:nvSpPr>
              <p:spPr>
                <a:xfrm>
                  <a:off x="5537478" y="800725"/>
                  <a:ext cx="91500" cy="915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1150" name="Google Shape;8209;p3">
                <a:extLst>
                  <a:ext uri="{FF2B5EF4-FFF2-40B4-BE49-F238E27FC236}">
                    <a16:creationId xmlns:a16="http://schemas.microsoft.com/office/drawing/2014/main" id="{E34D99E7-D749-48EA-80EC-2B16D344D2B7}"/>
                  </a:ext>
                </a:extLst>
              </p:cNvPr>
              <p:cNvGrpSpPr/>
              <p:nvPr/>
            </p:nvGrpSpPr>
            <p:grpSpPr>
              <a:xfrm>
                <a:off x="6431014" y="90147"/>
                <a:ext cx="112832" cy="157643"/>
                <a:chOff x="5491978" y="800725"/>
                <a:chExt cx="182783" cy="254305"/>
              </a:xfrm>
            </p:grpSpPr>
            <p:sp>
              <p:nvSpPr>
                <p:cNvPr id="1154" name="Google Shape;8210;p3">
                  <a:extLst>
                    <a:ext uri="{FF2B5EF4-FFF2-40B4-BE49-F238E27FC236}">
                      <a16:creationId xmlns:a16="http://schemas.microsoft.com/office/drawing/2014/main" id="{BFDF397C-3EBF-4C96-9290-19C0C021FFB6}"/>
                    </a:ext>
                  </a:extLst>
                </p:cNvPr>
                <p:cNvSpPr/>
                <p:nvPr/>
              </p:nvSpPr>
              <p:spPr>
                <a:xfrm rot="6688177">
                  <a:off x="5491978" y="872247"/>
                  <a:ext cx="182783" cy="182783"/>
                </a:xfrm>
                <a:prstGeom prst="chord">
                  <a:avLst>
                    <a:gd name="adj1" fmla="val 3940728"/>
                    <a:gd name="adj2" fmla="val 14986978"/>
                  </a:avLst>
                </a:prstGeom>
                <a:solidFill>
                  <a:srgbClr val="666666"/>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55" name="Google Shape;8211;p3">
                  <a:extLst>
                    <a:ext uri="{FF2B5EF4-FFF2-40B4-BE49-F238E27FC236}">
                      <a16:creationId xmlns:a16="http://schemas.microsoft.com/office/drawing/2014/main" id="{89422513-1911-4998-9F6F-8921F22AEA08}"/>
                    </a:ext>
                  </a:extLst>
                </p:cNvPr>
                <p:cNvSpPr/>
                <p:nvPr/>
              </p:nvSpPr>
              <p:spPr>
                <a:xfrm>
                  <a:off x="5537478" y="800725"/>
                  <a:ext cx="91500" cy="915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nvGrpSpPr>
              <p:cNvPr id="1151" name="Google Shape;8212;p3">
                <a:extLst>
                  <a:ext uri="{FF2B5EF4-FFF2-40B4-BE49-F238E27FC236}">
                    <a16:creationId xmlns:a16="http://schemas.microsoft.com/office/drawing/2014/main" id="{DAB0A197-15FE-4805-BB13-4906E934DF57}"/>
                  </a:ext>
                </a:extLst>
              </p:cNvPr>
              <p:cNvGrpSpPr/>
              <p:nvPr/>
            </p:nvGrpSpPr>
            <p:grpSpPr>
              <a:xfrm>
                <a:off x="6382639" y="137157"/>
                <a:ext cx="112832" cy="157643"/>
                <a:chOff x="5491978" y="800725"/>
                <a:chExt cx="182783" cy="254305"/>
              </a:xfrm>
            </p:grpSpPr>
            <p:sp>
              <p:nvSpPr>
                <p:cNvPr id="1152" name="Google Shape;8213;p3">
                  <a:extLst>
                    <a:ext uri="{FF2B5EF4-FFF2-40B4-BE49-F238E27FC236}">
                      <a16:creationId xmlns:a16="http://schemas.microsoft.com/office/drawing/2014/main" id="{617835D0-D1DB-4EDA-8F14-4E2530E58DDD}"/>
                    </a:ext>
                  </a:extLst>
                </p:cNvPr>
                <p:cNvSpPr/>
                <p:nvPr/>
              </p:nvSpPr>
              <p:spPr>
                <a:xfrm rot="6688177">
                  <a:off x="5491978" y="872247"/>
                  <a:ext cx="182783" cy="182783"/>
                </a:xfrm>
                <a:prstGeom prst="chord">
                  <a:avLst>
                    <a:gd name="adj1" fmla="val 3940728"/>
                    <a:gd name="adj2" fmla="val 14986978"/>
                  </a:avLst>
                </a:prstGeom>
                <a:solidFill>
                  <a:srgbClr val="666666"/>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53" name="Google Shape;8214;p3">
                  <a:extLst>
                    <a:ext uri="{FF2B5EF4-FFF2-40B4-BE49-F238E27FC236}">
                      <a16:creationId xmlns:a16="http://schemas.microsoft.com/office/drawing/2014/main" id="{AD4F803B-824C-461D-B513-AF7ABFC758BB}"/>
                    </a:ext>
                  </a:extLst>
                </p:cNvPr>
                <p:cNvSpPr/>
                <p:nvPr/>
              </p:nvSpPr>
              <p:spPr>
                <a:xfrm>
                  <a:off x="5537478" y="800725"/>
                  <a:ext cx="91500" cy="91500"/>
                </a:xfrm>
                <a:prstGeom prst="ellipse">
                  <a:avLst/>
                </a:prstGeom>
                <a:solidFill>
                  <a:srgbClr val="666666"/>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grpSp>
        <p:pic>
          <p:nvPicPr>
            <p:cNvPr id="828" name="Google Shape;8053;p3">
              <a:extLst>
                <a:ext uri="{FF2B5EF4-FFF2-40B4-BE49-F238E27FC236}">
                  <a16:creationId xmlns:a16="http://schemas.microsoft.com/office/drawing/2014/main" id="{0EF8E467-8073-46D8-B14C-596EB7ADB96A}"/>
                </a:ext>
              </a:extLst>
            </p:cNvPr>
            <p:cNvPicPr preferRelativeResize="0"/>
            <p:nvPr/>
          </p:nvPicPr>
          <p:blipFill rotWithShape="1">
            <a:blip r:embed="rId6">
              <a:alphaModFix/>
            </a:blip>
            <a:srcRect/>
            <a:stretch/>
          </p:blipFill>
          <p:spPr>
            <a:xfrm>
              <a:off x="4066099" y="4180637"/>
              <a:ext cx="157457" cy="151669"/>
            </a:xfrm>
            <a:prstGeom prst="rect">
              <a:avLst/>
            </a:prstGeom>
            <a:noFill/>
            <a:ln>
              <a:noFill/>
            </a:ln>
          </p:spPr>
        </p:pic>
        <p:pic>
          <p:nvPicPr>
            <p:cNvPr id="829" name="Google Shape;8050;p3">
              <a:extLst>
                <a:ext uri="{FF2B5EF4-FFF2-40B4-BE49-F238E27FC236}">
                  <a16:creationId xmlns:a16="http://schemas.microsoft.com/office/drawing/2014/main" id="{E572CF37-D389-4C79-B95F-EC383C9C2CF8}"/>
                </a:ext>
              </a:extLst>
            </p:cNvPr>
            <p:cNvPicPr preferRelativeResize="0"/>
            <p:nvPr/>
          </p:nvPicPr>
          <p:blipFill rotWithShape="1">
            <a:blip r:embed="rId7">
              <a:alphaModFix/>
            </a:blip>
            <a:srcRect/>
            <a:stretch/>
          </p:blipFill>
          <p:spPr>
            <a:xfrm>
              <a:off x="3438051" y="4337221"/>
              <a:ext cx="157457" cy="151669"/>
            </a:xfrm>
            <a:prstGeom prst="rect">
              <a:avLst/>
            </a:prstGeom>
            <a:noFill/>
            <a:ln>
              <a:noFill/>
            </a:ln>
          </p:spPr>
        </p:pic>
        <p:pic>
          <p:nvPicPr>
            <p:cNvPr id="830" name="Google Shape;8215;p3">
              <a:extLst>
                <a:ext uri="{FF2B5EF4-FFF2-40B4-BE49-F238E27FC236}">
                  <a16:creationId xmlns:a16="http://schemas.microsoft.com/office/drawing/2014/main" id="{7BA1714F-3758-4500-B7FD-585F4147DD56}"/>
                </a:ext>
              </a:extLst>
            </p:cNvPr>
            <p:cNvPicPr preferRelativeResize="0"/>
            <p:nvPr/>
          </p:nvPicPr>
          <p:blipFill rotWithShape="1">
            <a:blip r:embed="rId8">
              <a:alphaModFix/>
            </a:blip>
            <a:srcRect/>
            <a:stretch/>
          </p:blipFill>
          <p:spPr>
            <a:xfrm>
              <a:off x="1344492" y="4141421"/>
              <a:ext cx="113719" cy="109539"/>
            </a:xfrm>
            <a:prstGeom prst="rect">
              <a:avLst/>
            </a:prstGeom>
            <a:noFill/>
            <a:ln>
              <a:noFill/>
            </a:ln>
          </p:spPr>
        </p:pic>
        <p:pic>
          <p:nvPicPr>
            <p:cNvPr id="831" name="Google Shape;8216;p3">
              <a:extLst>
                <a:ext uri="{FF2B5EF4-FFF2-40B4-BE49-F238E27FC236}">
                  <a16:creationId xmlns:a16="http://schemas.microsoft.com/office/drawing/2014/main" id="{5A3F4E57-73FA-4246-981F-4FE0C794DDEC}"/>
                </a:ext>
              </a:extLst>
            </p:cNvPr>
            <p:cNvPicPr preferRelativeResize="0"/>
            <p:nvPr/>
          </p:nvPicPr>
          <p:blipFill rotWithShape="1">
            <a:blip r:embed="rId9">
              <a:alphaModFix/>
            </a:blip>
            <a:srcRect/>
            <a:stretch/>
          </p:blipFill>
          <p:spPr>
            <a:xfrm>
              <a:off x="2142206" y="4148931"/>
              <a:ext cx="113719" cy="109539"/>
            </a:xfrm>
            <a:prstGeom prst="rect">
              <a:avLst/>
            </a:prstGeom>
            <a:noFill/>
            <a:ln>
              <a:noFill/>
            </a:ln>
          </p:spPr>
        </p:pic>
        <p:pic>
          <p:nvPicPr>
            <p:cNvPr id="832" name="Google Shape;8048;p3">
              <a:extLst>
                <a:ext uri="{FF2B5EF4-FFF2-40B4-BE49-F238E27FC236}">
                  <a16:creationId xmlns:a16="http://schemas.microsoft.com/office/drawing/2014/main" id="{60AF1C39-6A96-402B-B609-B75432D667E3}"/>
                </a:ext>
              </a:extLst>
            </p:cNvPr>
            <p:cNvPicPr preferRelativeResize="0"/>
            <p:nvPr/>
          </p:nvPicPr>
          <p:blipFill rotWithShape="1">
            <a:blip r:embed="rId10">
              <a:alphaModFix/>
            </a:blip>
            <a:srcRect/>
            <a:stretch/>
          </p:blipFill>
          <p:spPr>
            <a:xfrm>
              <a:off x="2626854" y="4422878"/>
              <a:ext cx="113719" cy="109539"/>
            </a:xfrm>
            <a:prstGeom prst="rect">
              <a:avLst/>
            </a:prstGeom>
            <a:noFill/>
            <a:ln>
              <a:noFill/>
            </a:ln>
          </p:spPr>
        </p:pic>
        <p:pic>
          <p:nvPicPr>
            <p:cNvPr id="833" name="Google Shape;8217;p3">
              <a:extLst>
                <a:ext uri="{FF2B5EF4-FFF2-40B4-BE49-F238E27FC236}">
                  <a16:creationId xmlns:a16="http://schemas.microsoft.com/office/drawing/2014/main" id="{8C9C5580-4B6E-4452-A6C9-346616B766B8}"/>
                </a:ext>
              </a:extLst>
            </p:cNvPr>
            <p:cNvPicPr preferRelativeResize="0"/>
            <p:nvPr/>
          </p:nvPicPr>
          <p:blipFill rotWithShape="1">
            <a:blip r:embed="rId11">
              <a:alphaModFix/>
            </a:blip>
            <a:srcRect/>
            <a:stretch/>
          </p:blipFill>
          <p:spPr>
            <a:xfrm>
              <a:off x="1495145" y="4585705"/>
              <a:ext cx="113719" cy="109539"/>
            </a:xfrm>
            <a:prstGeom prst="rect">
              <a:avLst/>
            </a:prstGeom>
            <a:noFill/>
            <a:ln>
              <a:noFill/>
            </a:ln>
          </p:spPr>
        </p:pic>
        <p:pic>
          <p:nvPicPr>
            <p:cNvPr id="834" name="Google Shape;8218;p3">
              <a:extLst>
                <a:ext uri="{FF2B5EF4-FFF2-40B4-BE49-F238E27FC236}">
                  <a16:creationId xmlns:a16="http://schemas.microsoft.com/office/drawing/2014/main" id="{C12B1F1E-206D-4D66-9D08-D9AB98FF6AC3}"/>
                </a:ext>
              </a:extLst>
            </p:cNvPr>
            <p:cNvPicPr preferRelativeResize="0"/>
            <p:nvPr/>
          </p:nvPicPr>
          <p:blipFill rotWithShape="1">
            <a:blip r:embed="rId12">
              <a:alphaModFix/>
            </a:blip>
            <a:srcRect/>
            <a:stretch/>
          </p:blipFill>
          <p:spPr>
            <a:xfrm>
              <a:off x="2761385" y="4147349"/>
              <a:ext cx="113719" cy="109539"/>
            </a:xfrm>
            <a:prstGeom prst="rect">
              <a:avLst/>
            </a:prstGeom>
            <a:noFill/>
            <a:ln>
              <a:noFill/>
            </a:ln>
          </p:spPr>
        </p:pic>
        <p:grpSp>
          <p:nvGrpSpPr>
            <p:cNvPr id="835" name="Google Shape;8219;p3">
              <a:extLst>
                <a:ext uri="{FF2B5EF4-FFF2-40B4-BE49-F238E27FC236}">
                  <a16:creationId xmlns:a16="http://schemas.microsoft.com/office/drawing/2014/main" id="{183A55F7-A7F2-4C8C-B37A-4F8BA1D4D420}"/>
                </a:ext>
              </a:extLst>
            </p:cNvPr>
            <p:cNvGrpSpPr/>
            <p:nvPr/>
          </p:nvGrpSpPr>
          <p:grpSpPr>
            <a:xfrm>
              <a:off x="7958117" y="3647752"/>
              <a:ext cx="113657" cy="109462"/>
              <a:chOff x="3317826" y="4042450"/>
              <a:chExt cx="438999" cy="438900"/>
            </a:xfrm>
          </p:grpSpPr>
          <p:sp>
            <p:nvSpPr>
              <p:cNvPr id="1136" name="Google Shape;8220;p3">
                <a:extLst>
                  <a:ext uri="{FF2B5EF4-FFF2-40B4-BE49-F238E27FC236}">
                    <a16:creationId xmlns:a16="http://schemas.microsoft.com/office/drawing/2014/main" id="{0F36C277-1CEC-4EAD-AD3E-F62559FF7835}"/>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137" name="Google Shape;8221;p3">
                <a:extLst>
                  <a:ext uri="{FF2B5EF4-FFF2-40B4-BE49-F238E27FC236}">
                    <a16:creationId xmlns:a16="http://schemas.microsoft.com/office/drawing/2014/main" id="{15300375-EA74-4BE2-9743-A38DCDAE8472}"/>
                  </a:ext>
                </a:extLst>
              </p:cNvPr>
              <p:cNvCxnSpPr>
                <a:stCxn id="1136" idx="1"/>
                <a:endCxn id="1136"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38" name="Google Shape;8222;p3">
                <a:extLst>
                  <a:ext uri="{FF2B5EF4-FFF2-40B4-BE49-F238E27FC236}">
                    <a16:creationId xmlns:a16="http://schemas.microsoft.com/office/drawing/2014/main" id="{06983274-F29D-432B-9DFC-555CBF584FDD}"/>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39" name="Google Shape;8223;p3">
                <a:extLst>
                  <a:ext uri="{FF2B5EF4-FFF2-40B4-BE49-F238E27FC236}">
                    <a16:creationId xmlns:a16="http://schemas.microsoft.com/office/drawing/2014/main" id="{0473635F-666E-4A4A-BA44-673BEB9A7444}"/>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40" name="Google Shape;8224;p3">
                <a:extLst>
                  <a:ext uri="{FF2B5EF4-FFF2-40B4-BE49-F238E27FC236}">
                    <a16:creationId xmlns:a16="http://schemas.microsoft.com/office/drawing/2014/main" id="{6271C952-59DE-48BC-814D-473D67CA85EE}"/>
                  </a:ext>
                </a:extLst>
              </p:cNvPr>
              <p:cNvCxnSpPr>
                <a:stCxn id="1136" idx="0"/>
                <a:endCxn id="1136"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141" name="Google Shape;8225;p3">
                <a:extLst>
                  <a:ext uri="{FF2B5EF4-FFF2-40B4-BE49-F238E27FC236}">
                    <a16:creationId xmlns:a16="http://schemas.microsoft.com/office/drawing/2014/main" id="{DAE4D873-8EFF-4BF0-8DAA-EA9E996AA695}"/>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142" name="Google Shape;8226;p3">
                <a:extLst>
                  <a:ext uri="{FF2B5EF4-FFF2-40B4-BE49-F238E27FC236}">
                    <a16:creationId xmlns:a16="http://schemas.microsoft.com/office/drawing/2014/main" id="{CBA3DF84-2520-4733-99CD-0461CFE60060}"/>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143" name="Google Shape;8227;p3">
                <a:extLst>
                  <a:ext uri="{FF2B5EF4-FFF2-40B4-BE49-F238E27FC236}">
                    <a16:creationId xmlns:a16="http://schemas.microsoft.com/office/drawing/2014/main" id="{3140A091-C8B1-4A44-A69B-80289BF3F254}"/>
                  </a:ext>
                </a:extLst>
              </p:cNvPr>
              <p:cNvCxnSpPr>
                <a:stCxn id="1136" idx="4"/>
                <a:endCxn id="1136"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144" name="Google Shape;8228;p3">
                <a:extLst>
                  <a:ext uri="{FF2B5EF4-FFF2-40B4-BE49-F238E27FC236}">
                    <a16:creationId xmlns:a16="http://schemas.microsoft.com/office/drawing/2014/main" id="{F84011D5-F579-443F-9B12-81A2B811A08B}"/>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145" name="Google Shape;8229;p3">
                <a:extLst>
                  <a:ext uri="{FF2B5EF4-FFF2-40B4-BE49-F238E27FC236}">
                    <a16:creationId xmlns:a16="http://schemas.microsoft.com/office/drawing/2014/main" id="{F545F362-A10F-4AEA-A730-90C9D1CDD70E}"/>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146" name="Google Shape;8230;p3">
                <a:extLst>
                  <a:ext uri="{FF2B5EF4-FFF2-40B4-BE49-F238E27FC236}">
                    <a16:creationId xmlns:a16="http://schemas.microsoft.com/office/drawing/2014/main" id="{84C3D718-0BC3-41B5-806A-A356DC008A9E}"/>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36" name="Google Shape;8231;p3">
              <a:extLst>
                <a:ext uri="{FF2B5EF4-FFF2-40B4-BE49-F238E27FC236}">
                  <a16:creationId xmlns:a16="http://schemas.microsoft.com/office/drawing/2014/main" id="{C51DCFDD-8A2C-4123-8343-2870F5E4C04B}"/>
                </a:ext>
              </a:extLst>
            </p:cNvPr>
            <p:cNvGrpSpPr/>
            <p:nvPr/>
          </p:nvGrpSpPr>
          <p:grpSpPr>
            <a:xfrm>
              <a:off x="6916993" y="3847996"/>
              <a:ext cx="113657" cy="109462"/>
              <a:chOff x="3317826" y="4042450"/>
              <a:chExt cx="438999" cy="438900"/>
            </a:xfrm>
          </p:grpSpPr>
          <p:sp>
            <p:nvSpPr>
              <p:cNvPr id="1125" name="Google Shape;8232;p3">
                <a:extLst>
                  <a:ext uri="{FF2B5EF4-FFF2-40B4-BE49-F238E27FC236}">
                    <a16:creationId xmlns:a16="http://schemas.microsoft.com/office/drawing/2014/main" id="{C6FF98FC-0EF1-4006-B6F1-F0B97FF476D3}"/>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126" name="Google Shape;8233;p3">
                <a:extLst>
                  <a:ext uri="{FF2B5EF4-FFF2-40B4-BE49-F238E27FC236}">
                    <a16:creationId xmlns:a16="http://schemas.microsoft.com/office/drawing/2014/main" id="{31615B2C-E808-4A3F-84FC-9A22675B63B5}"/>
                  </a:ext>
                </a:extLst>
              </p:cNvPr>
              <p:cNvCxnSpPr>
                <a:stCxn id="1125" idx="1"/>
                <a:endCxn id="1125"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27" name="Google Shape;8234;p3">
                <a:extLst>
                  <a:ext uri="{FF2B5EF4-FFF2-40B4-BE49-F238E27FC236}">
                    <a16:creationId xmlns:a16="http://schemas.microsoft.com/office/drawing/2014/main" id="{E757E8BD-1FB8-486B-8775-117742A230EA}"/>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28" name="Google Shape;8235;p3">
                <a:extLst>
                  <a:ext uri="{FF2B5EF4-FFF2-40B4-BE49-F238E27FC236}">
                    <a16:creationId xmlns:a16="http://schemas.microsoft.com/office/drawing/2014/main" id="{D9B00B04-97CD-4771-9679-077DCB15EF82}"/>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29" name="Google Shape;8236;p3">
                <a:extLst>
                  <a:ext uri="{FF2B5EF4-FFF2-40B4-BE49-F238E27FC236}">
                    <a16:creationId xmlns:a16="http://schemas.microsoft.com/office/drawing/2014/main" id="{00F03176-A3F3-42F0-9F5A-B682C9CBD6E6}"/>
                  </a:ext>
                </a:extLst>
              </p:cNvPr>
              <p:cNvCxnSpPr>
                <a:stCxn id="1125" idx="0"/>
                <a:endCxn id="1125"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130" name="Google Shape;8237;p3">
                <a:extLst>
                  <a:ext uri="{FF2B5EF4-FFF2-40B4-BE49-F238E27FC236}">
                    <a16:creationId xmlns:a16="http://schemas.microsoft.com/office/drawing/2014/main" id="{D935DF8D-FE00-4180-9BE3-1CB0CA488963}"/>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131" name="Google Shape;8238;p3">
                <a:extLst>
                  <a:ext uri="{FF2B5EF4-FFF2-40B4-BE49-F238E27FC236}">
                    <a16:creationId xmlns:a16="http://schemas.microsoft.com/office/drawing/2014/main" id="{AB879045-6C42-4611-84AA-C7B21091F3D3}"/>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132" name="Google Shape;8239;p3">
                <a:extLst>
                  <a:ext uri="{FF2B5EF4-FFF2-40B4-BE49-F238E27FC236}">
                    <a16:creationId xmlns:a16="http://schemas.microsoft.com/office/drawing/2014/main" id="{95A347C3-AB95-45F7-B888-F1D634E1641A}"/>
                  </a:ext>
                </a:extLst>
              </p:cNvPr>
              <p:cNvCxnSpPr>
                <a:stCxn id="1125" idx="4"/>
                <a:endCxn id="1125"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133" name="Google Shape;8240;p3">
                <a:extLst>
                  <a:ext uri="{FF2B5EF4-FFF2-40B4-BE49-F238E27FC236}">
                    <a16:creationId xmlns:a16="http://schemas.microsoft.com/office/drawing/2014/main" id="{EDCD8E55-ED37-476D-809A-0CB05B65A5D9}"/>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134" name="Google Shape;8241;p3">
                <a:extLst>
                  <a:ext uri="{FF2B5EF4-FFF2-40B4-BE49-F238E27FC236}">
                    <a16:creationId xmlns:a16="http://schemas.microsoft.com/office/drawing/2014/main" id="{8CD98D19-1481-4D9B-95B7-1FE047027A3E}"/>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135" name="Google Shape;8242;p3">
                <a:extLst>
                  <a:ext uri="{FF2B5EF4-FFF2-40B4-BE49-F238E27FC236}">
                    <a16:creationId xmlns:a16="http://schemas.microsoft.com/office/drawing/2014/main" id="{2AB2C615-860F-4550-87AE-FDA450F2367C}"/>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37" name="Google Shape;8243;p3">
              <a:extLst>
                <a:ext uri="{FF2B5EF4-FFF2-40B4-BE49-F238E27FC236}">
                  <a16:creationId xmlns:a16="http://schemas.microsoft.com/office/drawing/2014/main" id="{72A38132-5402-40C8-A45B-9E21E12646A9}"/>
                </a:ext>
              </a:extLst>
            </p:cNvPr>
            <p:cNvGrpSpPr/>
            <p:nvPr/>
          </p:nvGrpSpPr>
          <p:grpSpPr>
            <a:xfrm>
              <a:off x="5809211" y="3847996"/>
              <a:ext cx="113657" cy="109462"/>
              <a:chOff x="3317826" y="4042450"/>
              <a:chExt cx="438999" cy="438900"/>
            </a:xfrm>
          </p:grpSpPr>
          <p:sp>
            <p:nvSpPr>
              <p:cNvPr id="1114" name="Google Shape;8244;p3">
                <a:extLst>
                  <a:ext uri="{FF2B5EF4-FFF2-40B4-BE49-F238E27FC236}">
                    <a16:creationId xmlns:a16="http://schemas.microsoft.com/office/drawing/2014/main" id="{F6C9B18E-269C-4936-B158-098697685764}"/>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115" name="Google Shape;8245;p3">
                <a:extLst>
                  <a:ext uri="{FF2B5EF4-FFF2-40B4-BE49-F238E27FC236}">
                    <a16:creationId xmlns:a16="http://schemas.microsoft.com/office/drawing/2014/main" id="{B7869E2C-D336-40C3-9EFD-9D404E01CA46}"/>
                  </a:ext>
                </a:extLst>
              </p:cNvPr>
              <p:cNvCxnSpPr>
                <a:stCxn id="1114" idx="1"/>
                <a:endCxn id="1114"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16" name="Google Shape;8246;p3">
                <a:extLst>
                  <a:ext uri="{FF2B5EF4-FFF2-40B4-BE49-F238E27FC236}">
                    <a16:creationId xmlns:a16="http://schemas.microsoft.com/office/drawing/2014/main" id="{78C6D6DA-D26D-4C69-91D2-D8D7A7EE84A6}"/>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17" name="Google Shape;8247;p3">
                <a:extLst>
                  <a:ext uri="{FF2B5EF4-FFF2-40B4-BE49-F238E27FC236}">
                    <a16:creationId xmlns:a16="http://schemas.microsoft.com/office/drawing/2014/main" id="{98FFD93F-A7C9-4A45-AF01-3E1A1E89A570}"/>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18" name="Google Shape;8248;p3">
                <a:extLst>
                  <a:ext uri="{FF2B5EF4-FFF2-40B4-BE49-F238E27FC236}">
                    <a16:creationId xmlns:a16="http://schemas.microsoft.com/office/drawing/2014/main" id="{B6DFCA61-0071-44C2-9C23-861875C2746D}"/>
                  </a:ext>
                </a:extLst>
              </p:cNvPr>
              <p:cNvCxnSpPr>
                <a:stCxn id="1114" idx="0"/>
                <a:endCxn id="1114"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119" name="Google Shape;8249;p3">
                <a:extLst>
                  <a:ext uri="{FF2B5EF4-FFF2-40B4-BE49-F238E27FC236}">
                    <a16:creationId xmlns:a16="http://schemas.microsoft.com/office/drawing/2014/main" id="{D09C5442-FAF8-416E-A231-39CDB4CE9963}"/>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120" name="Google Shape;8250;p3">
                <a:extLst>
                  <a:ext uri="{FF2B5EF4-FFF2-40B4-BE49-F238E27FC236}">
                    <a16:creationId xmlns:a16="http://schemas.microsoft.com/office/drawing/2014/main" id="{979C5D9C-CA12-406B-8209-041A09168585}"/>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121" name="Google Shape;8251;p3">
                <a:extLst>
                  <a:ext uri="{FF2B5EF4-FFF2-40B4-BE49-F238E27FC236}">
                    <a16:creationId xmlns:a16="http://schemas.microsoft.com/office/drawing/2014/main" id="{0E35F6D7-5EC0-4737-8D58-DDFF9E2578EF}"/>
                  </a:ext>
                </a:extLst>
              </p:cNvPr>
              <p:cNvCxnSpPr>
                <a:stCxn id="1114" idx="4"/>
                <a:endCxn id="1114"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122" name="Google Shape;8252;p3">
                <a:extLst>
                  <a:ext uri="{FF2B5EF4-FFF2-40B4-BE49-F238E27FC236}">
                    <a16:creationId xmlns:a16="http://schemas.microsoft.com/office/drawing/2014/main" id="{39F6EF51-88A6-4AFB-9E6D-02ACC3D00399}"/>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123" name="Google Shape;8253;p3">
                <a:extLst>
                  <a:ext uri="{FF2B5EF4-FFF2-40B4-BE49-F238E27FC236}">
                    <a16:creationId xmlns:a16="http://schemas.microsoft.com/office/drawing/2014/main" id="{0669CC07-8683-4597-BEB7-AD54759B543A}"/>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124" name="Google Shape;8254;p3">
                <a:extLst>
                  <a:ext uri="{FF2B5EF4-FFF2-40B4-BE49-F238E27FC236}">
                    <a16:creationId xmlns:a16="http://schemas.microsoft.com/office/drawing/2014/main" id="{DD9222B2-00A2-49D2-8D43-DD7D20D21117}"/>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38" name="Google Shape;8255;p3">
              <a:extLst>
                <a:ext uri="{FF2B5EF4-FFF2-40B4-BE49-F238E27FC236}">
                  <a16:creationId xmlns:a16="http://schemas.microsoft.com/office/drawing/2014/main" id="{BD55E00D-93C8-429D-BF08-1B9ED0EFF047}"/>
                </a:ext>
              </a:extLst>
            </p:cNvPr>
            <p:cNvGrpSpPr/>
            <p:nvPr/>
          </p:nvGrpSpPr>
          <p:grpSpPr>
            <a:xfrm>
              <a:off x="4960664" y="3774533"/>
              <a:ext cx="113657" cy="109462"/>
              <a:chOff x="3317826" y="4042450"/>
              <a:chExt cx="438999" cy="438900"/>
            </a:xfrm>
          </p:grpSpPr>
          <p:sp>
            <p:nvSpPr>
              <p:cNvPr id="1103" name="Google Shape;8256;p3">
                <a:extLst>
                  <a:ext uri="{FF2B5EF4-FFF2-40B4-BE49-F238E27FC236}">
                    <a16:creationId xmlns:a16="http://schemas.microsoft.com/office/drawing/2014/main" id="{AE74FE05-1ADF-4731-AACE-85E7F443EE0E}"/>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104" name="Google Shape;8257;p3">
                <a:extLst>
                  <a:ext uri="{FF2B5EF4-FFF2-40B4-BE49-F238E27FC236}">
                    <a16:creationId xmlns:a16="http://schemas.microsoft.com/office/drawing/2014/main" id="{98673322-E615-4D3B-AEF7-473907C46C2C}"/>
                  </a:ext>
                </a:extLst>
              </p:cNvPr>
              <p:cNvCxnSpPr>
                <a:stCxn id="1103" idx="1"/>
                <a:endCxn id="1103"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05" name="Google Shape;8258;p3">
                <a:extLst>
                  <a:ext uri="{FF2B5EF4-FFF2-40B4-BE49-F238E27FC236}">
                    <a16:creationId xmlns:a16="http://schemas.microsoft.com/office/drawing/2014/main" id="{096F502F-5470-4905-891F-58A5C5BBE5EC}"/>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06" name="Google Shape;8259;p3">
                <a:extLst>
                  <a:ext uri="{FF2B5EF4-FFF2-40B4-BE49-F238E27FC236}">
                    <a16:creationId xmlns:a16="http://schemas.microsoft.com/office/drawing/2014/main" id="{587E133D-6C0C-4B18-9183-20B1174C81E2}"/>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107" name="Google Shape;8260;p3">
                <a:extLst>
                  <a:ext uri="{FF2B5EF4-FFF2-40B4-BE49-F238E27FC236}">
                    <a16:creationId xmlns:a16="http://schemas.microsoft.com/office/drawing/2014/main" id="{15CBA3C5-0EFF-43EA-8012-5653664A4FB0}"/>
                  </a:ext>
                </a:extLst>
              </p:cNvPr>
              <p:cNvCxnSpPr>
                <a:stCxn id="1103" idx="0"/>
                <a:endCxn id="1103"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108" name="Google Shape;8261;p3">
                <a:extLst>
                  <a:ext uri="{FF2B5EF4-FFF2-40B4-BE49-F238E27FC236}">
                    <a16:creationId xmlns:a16="http://schemas.microsoft.com/office/drawing/2014/main" id="{A84EABEA-489C-45DF-BB85-CB7F408DD9F8}"/>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109" name="Google Shape;8262;p3">
                <a:extLst>
                  <a:ext uri="{FF2B5EF4-FFF2-40B4-BE49-F238E27FC236}">
                    <a16:creationId xmlns:a16="http://schemas.microsoft.com/office/drawing/2014/main" id="{FC46CD93-D230-4654-8744-503B93FC0107}"/>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110" name="Google Shape;8263;p3">
                <a:extLst>
                  <a:ext uri="{FF2B5EF4-FFF2-40B4-BE49-F238E27FC236}">
                    <a16:creationId xmlns:a16="http://schemas.microsoft.com/office/drawing/2014/main" id="{4E83FDC5-4F21-4B43-A709-D062A964DED8}"/>
                  </a:ext>
                </a:extLst>
              </p:cNvPr>
              <p:cNvCxnSpPr>
                <a:stCxn id="1103" idx="4"/>
                <a:endCxn id="1103"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111" name="Google Shape;8264;p3">
                <a:extLst>
                  <a:ext uri="{FF2B5EF4-FFF2-40B4-BE49-F238E27FC236}">
                    <a16:creationId xmlns:a16="http://schemas.microsoft.com/office/drawing/2014/main" id="{036499D9-AC37-412B-852F-6E8F2FD27A63}"/>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112" name="Google Shape;8265;p3">
                <a:extLst>
                  <a:ext uri="{FF2B5EF4-FFF2-40B4-BE49-F238E27FC236}">
                    <a16:creationId xmlns:a16="http://schemas.microsoft.com/office/drawing/2014/main" id="{32D601F3-BAE2-47C8-B32D-2831848CC26E}"/>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113" name="Google Shape;8266;p3">
                <a:extLst>
                  <a:ext uri="{FF2B5EF4-FFF2-40B4-BE49-F238E27FC236}">
                    <a16:creationId xmlns:a16="http://schemas.microsoft.com/office/drawing/2014/main" id="{7E6338E3-581E-4939-BD66-22E1187523F9}"/>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39" name="Google Shape;8267;p3">
              <a:extLst>
                <a:ext uri="{FF2B5EF4-FFF2-40B4-BE49-F238E27FC236}">
                  <a16:creationId xmlns:a16="http://schemas.microsoft.com/office/drawing/2014/main" id="{71337B02-ADF2-47AE-9CD6-2ADFE4F15F7B}"/>
                </a:ext>
              </a:extLst>
            </p:cNvPr>
            <p:cNvGrpSpPr/>
            <p:nvPr/>
          </p:nvGrpSpPr>
          <p:grpSpPr>
            <a:xfrm>
              <a:off x="4026510" y="3550608"/>
              <a:ext cx="113657" cy="109462"/>
              <a:chOff x="3317826" y="4042450"/>
              <a:chExt cx="438999" cy="438900"/>
            </a:xfrm>
          </p:grpSpPr>
          <p:sp>
            <p:nvSpPr>
              <p:cNvPr id="1092" name="Google Shape;8268;p3">
                <a:extLst>
                  <a:ext uri="{FF2B5EF4-FFF2-40B4-BE49-F238E27FC236}">
                    <a16:creationId xmlns:a16="http://schemas.microsoft.com/office/drawing/2014/main" id="{9757B3C3-B0F7-47B9-983E-C2942233F052}"/>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093" name="Google Shape;8269;p3">
                <a:extLst>
                  <a:ext uri="{FF2B5EF4-FFF2-40B4-BE49-F238E27FC236}">
                    <a16:creationId xmlns:a16="http://schemas.microsoft.com/office/drawing/2014/main" id="{FD6F5F2D-5337-468C-BB3C-D55D109A936F}"/>
                  </a:ext>
                </a:extLst>
              </p:cNvPr>
              <p:cNvCxnSpPr>
                <a:stCxn id="1092" idx="1"/>
                <a:endCxn id="1092"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94" name="Google Shape;8270;p3">
                <a:extLst>
                  <a:ext uri="{FF2B5EF4-FFF2-40B4-BE49-F238E27FC236}">
                    <a16:creationId xmlns:a16="http://schemas.microsoft.com/office/drawing/2014/main" id="{BEA5AA61-2009-4777-8BD3-34A5202AD578}"/>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95" name="Google Shape;8271;p3">
                <a:extLst>
                  <a:ext uri="{FF2B5EF4-FFF2-40B4-BE49-F238E27FC236}">
                    <a16:creationId xmlns:a16="http://schemas.microsoft.com/office/drawing/2014/main" id="{AC319903-DCB4-4A47-9410-C9ED617ADF03}"/>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96" name="Google Shape;8272;p3">
                <a:extLst>
                  <a:ext uri="{FF2B5EF4-FFF2-40B4-BE49-F238E27FC236}">
                    <a16:creationId xmlns:a16="http://schemas.microsoft.com/office/drawing/2014/main" id="{87111DC2-4099-4BA3-8995-C981E3C04945}"/>
                  </a:ext>
                </a:extLst>
              </p:cNvPr>
              <p:cNvCxnSpPr>
                <a:stCxn id="1092" idx="0"/>
                <a:endCxn id="1092"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097" name="Google Shape;8273;p3">
                <a:extLst>
                  <a:ext uri="{FF2B5EF4-FFF2-40B4-BE49-F238E27FC236}">
                    <a16:creationId xmlns:a16="http://schemas.microsoft.com/office/drawing/2014/main" id="{CC287137-E77E-4EAD-846D-A68084F1F7C1}"/>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98" name="Google Shape;8274;p3">
                <a:extLst>
                  <a:ext uri="{FF2B5EF4-FFF2-40B4-BE49-F238E27FC236}">
                    <a16:creationId xmlns:a16="http://schemas.microsoft.com/office/drawing/2014/main" id="{5B752EAE-60C8-412A-AF77-D5CDE6A4295C}"/>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99" name="Google Shape;8275;p3">
                <a:extLst>
                  <a:ext uri="{FF2B5EF4-FFF2-40B4-BE49-F238E27FC236}">
                    <a16:creationId xmlns:a16="http://schemas.microsoft.com/office/drawing/2014/main" id="{33A98C29-2361-4680-87DE-02D4E2BC613A}"/>
                  </a:ext>
                </a:extLst>
              </p:cNvPr>
              <p:cNvCxnSpPr>
                <a:stCxn id="1092" idx="4"/>
                <a:endCxn id="1092"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100" name="Google Shape;8276;p3">
                <a:extLst>
                  <a:ext uri="{FF2B5EF4-FFF2-40B4-BE49-F238E27FC236}">
                    <a16:creationId xmlns:a16="http://schemas.microsoft.com/office/drawing/2014/main" id="{20D0BC1C-9747-459A-908F-E2EE03ECBBEC}"/>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101" name="Google Shape;8277;p3">
                <a:extLst>
                  <a:ext uri="{FF2B5EF4-FFF2-40B4-BE49-F238E27FC236}">
                    <a16:creationId xmlns:a16="http://schemas.microsoft.com/office/drawing/2014/main" id="{9F663CE8-C6AD-4BDD-A91B-158D8996F298}"/>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102" name="Google Shape;8278;p3">
                <a:extLst>
                  <a:ext uri="{FF2B5EF4-FFF2-40B4-BE49-F238E27FC236}">
                    <a16:creationId xmlns:a16="http://schemas.microsoft.com/office/drawing/2014/main" id="{AEC2B832-36FC-4378-B1A1-89402CC6AE6F}"/>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0" name="Google Shape;8279;p3">
              <a:extLst>
                <a:ext uri="{FF2B5EF4-FFF2-40B4-BE49-F238E27FC236}">
                  <a16:creationId xmlns:a16="http://schemas.microsoft.com/office/drawing/2014/main" id="{8077F9EA-6969-49FF-9BB1-86526B441D1F}"/>
                </a:ext>
              </a:extLst>
            </p:cNvPr>
            <p:cNvGrpSpPr/>
            <p:nvPr/>
          </p:nvGrpSpPr>
          <p:grpSpPr>
            <a:xfrm>
              <a:off x="3581653" y="3887591"/>
              <a:ext cx="113657" cy="109462"/>
              <a:chOff x="3317826" y="4042450"/>
              <a:chExt cx="438999" cy="438900"/>
            </a:xfrm>
          </p:grpSpPr>
          <p:sp>
            <p:nvSpPr>
              <p:cNvPr id="1081" name="Google Shape;8280;p3">
                <a:extLst>
                  <a:ext uri="{FF2B5EF4-FFF2-40B4-BE49-F238E27FC236}">
                    <a16:creationId xmlns:a16="http://schemas.microsoft.com/office/drawing/2014/main" id="{51C82130-3223-4DE6-AB7F-C9AC7A31DF67}"/>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082" name="Google Shape;8281;p3">
                <a:extLst>
                  <a:ext uri="{FF2B5EF4-FFF2-40B4-BE49-F238E27FC236}">
                    <a16:creationId xmlns:a16="http://schemas.microsoft.com/office/drawing/2014/main" id="{95BB03E0-FD36-4B1A-899B-3ECE02BE5A2D}"/>
                  </a:ext>
                </a:extLst>
              </p:cNvPr>
              <p:cNvCxnSpPr>
                <a:stCxn id="1081" idx="1"/>
                <a:endCxn id="1081"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83" name="Google Shape;8282;p3">
                <a:extLst>
                  <a:ext uri="{FF2B5EF4-FFF2-40B4-BE49-F238E27FC236}">
                    <a16:creationId xmlns:a16="http://schemas.microsoft.com/office/drawing/2014/main" id="{DCE05727-DEF9-4FC8-8D80-035BF5C61E91}"/>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84" name="Google Shape;8283;p3">
                <a:extLst>
                  <a:ext uri="{FF2B5EF4-FFF2-40B4-BE49-F238E27FC236}">
                    <a16:creationId xmlns:a16="http://schemas.microsoft.com/office/drawing/2014/main" id="{C0F57A23-B150-49BC-BDA9-5B461C0D21DA}"/>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85" name="Google Shape;8284;p3">
                <a:extLst>
                  <a:ext uri="{FF2B5EF4-FFF2-40B4-BE49-F238E27FC236}">
                    <a16:creationId xmlns:a16="http://schemas.microsoft.com/office/drawing/2014/main" id="{9B22394A-6351-47B1-8FFC-D3954146A14F}"/>
                  </a:ext>
                </a:extLst>
              </p:cNvPr>
              <p:cNvCxnSpPr>
                <a:stCxn id="1081" idx="0"/>
                <a:endCxn id="1081"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086" name="Google Shape;8285;p3">
                <a:extLst>
                  <a:ext uri="{FF2B5EF4-FFF2-40B4-BE49-F238E27FC236}">
                    <a16:creationId xmlns:a16="http://schemas.microsoft.com/office/drawing/2014/main" id="{17BCBD00-38F9-4CD9-A3D2-1E731A687C35}"/>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87" name="Google Shape;8286;p3">
                <a:extLst>
                  <a:ext uri="{FF2B5EF4-FFF2-40B4-BE49-F238E27FC236}">
                    <a16:creationId xmlns:a16="http://schemas.microsoft.com/office/drawing/2014/main" id="{6D1A1ADE-5601-4C1B-B88A-A7C3EE49A945}"/>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88" name="Google Shape;8287;p3">
                <a:extLst>
                  <a:ext uri="{FF2B5EF4-FFF2-40B4-BE49-F238E27FC236}">
                    <a16:creationId xmlns:a16="http://schemas.microsoft.com/office/drawing/2014/main" id="{2B0B6D57-3941-4FCD-A19A-17683DDE35A9}"/>
                  </a:ext>
                </a:extLst>
              </p:cNvPr>
              <p:cNvCxnSpPr>
                <a:stCxn id="1081" idx="4"/>
                <a:endCxn id="1081"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089" name="Google Shape;8288;p3">
                <a:extLst>
                  <a:ext uri="{FF2B5EF4-FFF2-40B4-BE49-F238E27FC236}">
                    <a16:creationId xmlns:a16="http://schemas.microsoft.com/office/drawing/2014/main" id="{3D65505B-EC7F-4E0E-B96D-9BC1B34EC89B}"/>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090" name="Google Shape;8289;p3">
                <a:extLst>
                  <a:ext uri="{FF2B5EF4-FFF2-40B4-BE49-F238E27FC236}">
                    <a16:creationId xmlns:a16="http://schemas.microsoft.com/office/drawing/2014/main" id="{A4F0BA9B-936F-447F-9995-73F8744E5BF2}"/>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091" name="Google Shape;8290;p3">
                <a:extLst>
                  <a:ext uri="{FF2B5EF4-FFF2-40B4-BE49-F238E27FC236}">
                    <a16:creationId xmlns:a16="http://schemas.microsoft.com/office/drawing/2014/main" id="{93F1DCBD-D3DD-42FA-9E4F-67EC4C35AF96}"/>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1" name="Google Shape;8291;p3">
              <a:extLst>
                <a:ext uri="{FF2B5EF4-FFF2-40B4-BE49-F238E27FC236}">
                  <a16:creationId xmlns:a16="http://schemas.microsoft.com/office/drawing/2014/main" id="{35171603-5D74-441D-957D-F68227B2FB7A}"/>
                </a:ext>
              </a:extLst>
            </p:cNvPr>
            <p:cNvGrpSpPr/>
            <p:nvPr/>
          </p:nvGrpSpPr>
          <p:grpSpPr>
            <a:xfrm>
              <a:off x="4517093" y="3906921"/>
              <a:ext cx="113657" cy="109462"/>
              <a:chOff x="3317826" y="4042450"/>
              <a:chExt cx="438999" cy="438900"/>
            </a:xfrm>
          </p:grpSpPr>
          <p:sp>
            <p:nvSpPr>
              <p:cNvPr id="1070" name="Google Shape;8292;p3">
                <a:extLst>
                  <a:ext uri="{FF2B5EF4-FFF2-40B4-BE49-F238E27FC236}">
                    <a16:creationId xmlns:a16="http://schemas.microsoft.com/office/drawing/2014/main" id="{4825AB77-8521-49C3-8F0A-3FE1F1D24466}"/>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071" name="Google Shape;8293;p3">
                <a:extLst>
                  <a:ext uri="{FF2B5EF4-FFF2-40B4-BE49-F238E27FC236}">
                    <a16:creationId xmlns:a16="http://schemas.microsoft.com/office/drawing/2014/main" id="{DB6FDC21-95C3-492D-A707-E0653856AC65}"/>
                  </a:ext>
                </a:extLst>
              </p:cNvPr>
              <p:cNvCxnSpPr>
                <a:stCxn id="1070" idx="1"/>
                <a:endCxn id="1070"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72" name="Google Shape;8294;p3">
                <a:extLst>
                  <a:ext uri="{FF2B5EF4-FFF2-40B4-BE49-F238E27FC236}">
                    <a16:creationId xmlns:a16="http://schemas.microsoft.com/office/drawing/2014/main" id="{B363EBDC-A05F-4171-87BC-1703EA9F5CEF}"/>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73" name="Google Shape;8295;p3">
                <a:extLst>
                  <a:ext uri="{FF2B5EF4-FFF2-40B4-BE49-F238E27FC236}">
                    <a16:creationId xmlns:a16="http://schemas.microsoft.com/office/drawing/2014/main" id="{0416CB0E-FFB6-49F8-AB47-ADF0A90A0BF8}"/>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74" name="Google Shape;8296;p3">
                <a:extLst>
                  <a:ext uri="{FF2B5EF4-FFF2-40B4-BE49-F238E27FC236}">
                    <a16:creationId xmlns:a16="http://schemas.microsoft.com/office/drawing/2014/main" id="{0D9AFC6A-4F2C-412E-AB37-E6F6FC4860C5}"/>
                  </a:ext>
                </a:extLst>
              </p:cNvPr>
              <p:cNvCxnSpPr>
                <a:stCxn id="1070" idx="0"/>
                <a:endCxn id="1070"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075" name="Google Shape;8297;p3">
                <a:extLst>
                  <a:ext uri="{FF2B5EF4-FFF2-40B4-BE49-F238E27FC236}">
                    <a16:creationId xmlns:a16="http://schemas.microsoft.com/office/drawing/2014/main" id="{9C5118D3-B01D-4F6E-B53B-46C53AB15BDD}"/>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76" name="Google Shape;8298;p3">
                <a:extLst>
                  <a:ext uri="{FF2B5EF4-FFF2-40B4-BE49-F238E27FC236}">
                    <a16:creationId xmlns:a16="http://schemas.microsoft.com/office/drawing/2014/main" id="{D40937CE-FFA6-441B-8D09-F91EB87CB3B7}"/>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77" name="Google Shape;8299;p3">
                <a:extLst>
                  <a:ext uri="{FF2B5EF4-FFF2-40B4-BE49-F238E27FC236}">
                    <a16:creationId xmlns:a16="http://schemas.microsoft.com/office/drawing/2014/main" id="{9BA3C345-C964-4FFF-A336-7640B692998F}"/>
                  </a:ext>
                </a:extLst>
              </p:cNvPr>
              <p:cNvCxnSpPr>
                <a:stCxn id="1070" idx="4"/>
                <a:endCxn id="1070"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078" name="Google Shape;8300;p3">
                <a:extLst>
                  <a:ext uri="{FF2B5EF4-FFF2-40B4-BE49-F238E27FC236}">
                    <a16:creationId xmlns:a16="http://schemas.microsoft.com/office/drawing/2014/main" id="{2C2C81AB-C3B3-4521-8A62-51AD132052A0}"/>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079" name="Google Shape;8301;p3">
                <a:extLst>
                  <a:ext uri="{FF2B5EF4-FFF2-40B4-BE49-F238E27FC236}">
                    <a16:creationId xmlns:a16="http://schemas.microsoft.com/office/drawing/2014/main" id="{9D54CC2B-B8EA-4E20-A002-84BD2F762B93}"/>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080" name="Google Shape;8302;p3">
                <a:extLst>
                  <a:ext uri="{FF2B5EF4-FFF2-40B4-BE49-F238E27FC236}">
                    <a16:creationId xmlns:a16="http://schemas.microsoft.com/office/drawing/2014/main" id="{1C768190-3768-4383-AA2E-06A07B2C36C7}"/>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2" name="Google Shape;8303;p3">
              <a:extLst>
                <a:ext uri="{FF2B5EF4-FFF2-40B4-BE49-F238E27FC236}">
                  <a16:creationId xmlns:a16="http://schemas.microsoft.com/office/drawing/2014/main" id="{7D49644F-83BB-4BFE-B73A-5073D78F01B8}"/>
                </a:ext>
              </a:extLst>
            </p:cNvPr>
            <p:cNvGrpSpPr/>
            <p:nvPr/>
          </p:nvGrpSpPr>
          <p:grpSpPr>
            <a:xfrm>
              <a:off x="1256896" y="3545548"/>
              <a:ext cx="113657" cy="109462"/>
              <a:chOff x="3317826" y="4042450"/>
              <a:chExt cx="438999" cy="438900"/>
            </a:xfrm>
          </p:grpSpPr>
          <p:sp>
            <p:nvSpPr>
              <p:cNvPr id="1059" name="Google Shape;8304;p3">
                <a:extLst>
                  <a:ext uri="{FF2B5EF4-FFF2-40B4-BE49-F238E27FC236}">
                    <a16:creationId xmlns:a16="http://schemas.microsoft.com/office/drawing/2014/main" id="{A6190C8A-3B07-415D-8771-2F7EDD6F44BE}"/>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060" name="Google Shape;8305;p3">
                <a:extLst>
                  <a:ext uri="{FF2B5EF4-FFF2-40B4-BE49-F238E27FC236}">
                    <a16:creationId xmlns:a16="http://schemas.microsoft.com/office/drawing/2014/main" id="{72F7FCAD-D42F-4C68-AAC1-A3DAC715603D}"/>
                  </a:ext>
                </a:extLst>
              </p:cNvPr>
              <p:cNvCxnSpPr>
                <a:stCxn id="1059" idx="1"/>
                <a:endCxn id="1059"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61" name="Google Shape;8306;p3">
                <a:extLst>
                  <a:ext uri="{FF2B5EF4-FFF2-40B4-BE49-F238E27FC236}">
                    <a16:creationId xmlns:a16="http://schemas.microsoft.com/office/drawing/2014/main" id="{743727D1-0EF2-4E80-9F49-2992995C5DD3}"/>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62" name="Google Shape;8307;p3">
                <a:extLst>
                  <a:ext uri="{FF2B5EF4-FFF2-40B4-BE49-F238E27FC236}">
                    <a16:creationId xmlns:a16="http://schemas.microsoft.com/office/drawing/2014/main" id="{2637038C-560F-4A4E-ADCC-5B47B0179317}"/>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63" name="Google Shape;8308;p3">
                <a:extLst>
                  <a:ext uri="{FF2B5EF4-FFF2-40B4-BE49-F238E27FC236}">
                    <a16:creationId xmlns:a16="http://schemas.microsoft.com/office/drawing/2014/main" id="{C5075757-CC38-476F-85B2-8D220AAA4D81}"/>
                  </a:ext>
                </a:extLst>
              </p:cNvPr>
              <p:cNvCxnSpPr>
                <a:stCxn id="1059" idx="0"/>
                <a:endCxn id="1059"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064" name="Google Shape;8309;p3">
                <a:extLst>
                  <a:ext uri="{FF2B5EF4-FFF2-40B4-BE49-F238E27FC236}">
                    <a16:creationId xmlns:a16="http://schemas.microsoft.com/office/drawing/2014/main" id="{D9C766EF-0F11-4537-B756-FC27A2CD1CCC}"/>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65" name="Google Shape;8310;p3">
                <a:extLst>
                  <a:ext uri="{FF2B5EF4-FFF2-40B4-BE49-F238E27FC236}">
                    <a16:creationId xmlns:a16="http://schemas.microsoft.com/office/drawing/2014/main" id="{68FB734C-2606-4156-9C44-FDAF376BFB02}"/>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66" name="Google Shape;8311;p3">
                <a:extLst>
                  <a:ext uri="{FF2B5EF4-FFF2-40B4-BE49-F238E27FC236}">
                    <a16:creationId xmlns:a16="http://schemas.microsoft.com/office/drawing/2014/main" id="{869DFC14-E47B-400C-8726-58975DE9E5D8}"/>
                  </a:ext>
                </a:extLst>
              </p:cNvPr>
              <p:cNvCxnSpPr>
                <a:stCxn id="1059" idx="4"/>
                <a:endCxn id="1059"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067" name="Google Shape;8312;p3">
                <a:extLst>
                  <a:ext uri="{FF2B5EF4-FFF2-40B4-BE49-F238E27FC236}">
                    <a16:creationId xmlns:a16="http://schemas.microsoft.com/office/drawing/2014/main" id="{2BFFB32B-08EF-45A7-9F91-03A5B911F4BE}"/>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068" name="Google Shape;8313;p3">
                <a:extLst>
                  <a:ext uri="{FF2B5EF4-FFF2-40B4-BE49-F238E27FC236}">
                    <a16:creationId xmlns:a16="http://schemas.microsoft.com/office/drawing/2014/main" id="{BFB24ECF-5AA2-49EE-A52E-DDC9DFCFCC2F}"/>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069" name="Google Shape;8314;p3">
                <a:extLst>
                  <a:ext uri="{FF2B5EF4-FFF2-40B4-BE49-F238E27FC236}">
                    <a16:creationId xmlns:a16="http://schemas.microsoft.com/office/drawing/2014/main" id="{F18BC0A4-CF1A-4C72-B321-6B298B280E5D}"/>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3" name="Google Shape;8315;p3">
              <a:extLst>
                <a:ext uri="{FF2B5EF4-FFF2-40B4-BE49-F238E27FC236}">
                  <a16:creationId xmlns:a16="http://schemas.microsoft.com/office/drawing/2014/main" id="{B7ED848A-71C1-4A38-B125-5DDCF4C00EF1}"/>
                </a:ext>
              </a:extLst>
            </p:cNvPr>
            <p:cNvGrpSpPr/>
            <p:nvPr/>
          </p:nvGrpSpPr>
          <p:grpSpPr>
            <a:xfrm>
              <a:off x="2914770" y="3791038"/>
              <a:ext cx="113657" cy="109462"/>
              <a:chOff x="3317826" y="4042450"/>
              <a:chExt cx="438999" cy="438900"/>
            </a:xfrm>
          </p:grpSpPr>
          <p:sp>
            <p:nvSpPr>
              <p:cNvPr id="1048" name="Google Shape;8316;p3">
                <a:extLst>
                  <a:ext uri="{FF2B5EF4-FFF2-40B4-BE49-F238E27FC236}">
                    <a16:creationId xmlns:a16="http://schemas.microsoft.com/office/drawing/2014/main" id="{E4394577-9F62-4201-A12D-35F082C3AEDB}"/>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049" name="Google Shape;8317;p3">
                <a:extLst>
                  <a:ext uri="{FF2B5EF4-FFF2-40B4-BE49-F238E27FC236}">
                    <a16:creationId xmlns:a16="http://schemas.microsoft.com/office/drawing/2014/main" id="{F96D528B-AEBD-4C18-940C-A01CEF39EFDE}"/>
                  </a:ext>
                </a:extLst>
              </p:cNvPr>
              <p:cNvCxnSpPr>
                <a:stCxn id="1048" idx="1"/>
                <a:endCxn id="1048"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50" name="Google Shape;8318;p3">
                <a:extLst>
                  <a:ext uri="{FF2B5EF4-FFF2-40B4-BE49-F238E27FC236}">
                    <a16:creationId xmlns:a16="http://schemas.microsoft.com/office/drawing/2014/main" id="{D29F645D-BDF5-4D07-9062-C528F5406289}"/>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51" name="Google Shape;8319;p3">
                <a:extLst>
                  <a:ext uri="{FF2B5EF4-FFF2-40B4-BE49-F238E27FC236}">
                    <a16:creationId xmlns:a16="http://schemas.microsoft.com/office/drawing/2014/main" id="{37302494-E1DC-44FF-8520-34EABF115200}"/>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52" name="Google Shape;8320;p3">
                <a:extLst>
                  <a:ext uri="{FF2B5EF4-FFF2-40B4-BE49-F238E27FC236}">
                    <a16:creationId xmlns:a16="http://schemas.microsoft.com/office/drawing/2014/main" id="{114E863A-3831-4717-BF16-3F34A677B263}"/>
                  </a:ext>
                </a:extLst>
              </p:cNvPr>
              <p:cNvCxnSpPr>
                <a:stCxn id="1048" idx="0"/>
                <a:endCxn id="1048"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053" name="Google Shape;8321;p3">
                <a:extLst>
                  <a:ext uri="{FF2B5EF4-FFF2-40B4-BE49-F238E27FC236}">
                    <a16:creationId xmlns:a16="http://schemas.microsoft.com/office/drawing/2014/main" id="{87831BDC-63A5-46E5-8836-DAF6FDD1055E}"/>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54" name="Google Shape;8322;p3">
                <a:extLst>
                  <a:ext uri="{FF2B5EF4-FFF2-40B4-BE49-F238E27FC236}">
                    <a16:creationId xmlns:a16="http://schemas.microsoft.com/office/drawing/2014/main" id="{FD18FFF1-1177-4699-8107-ABE0BAF31948}"/>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55" name="Google Shape;8323;p3">
                <a:extLst>
                  <a:ext uri="{FF2B5EF4-FFF2-40B4-BE49-F238E27FC236}">
                    <a16:creationId xmlns:a16="http://schemas.microsoft.com/office/drawing/2014/main" id="{B60824B1-13DB-4B6C-B7F9-388E4C47652C}"/>
                  </a:ext>
                </a:extLst>
              </p:cNvPr>
              <p:cNvCxnSpPr>
                <a:stCxn id="1048" idx="4"/>
                <a:endCxn id="1048"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056" name="Google Shape;8324;p3">
                <a:extLst>
                  <a:ext uri="{FF2B5EF4-FFF2-40B4-BE49-F238E27FC236}">
                    <a16:creationId xmlns:a16="http://schemas.microsoft.com/office/drawing/2014/main" id="{E0FEE45F-D679-439C-9249-7F073317A1A9}"/>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057" name="Google Shape;8325;p3">
                <a:extLst>
                  <a:ext uri="{FF2B5EF4-FFF2-40B4-BE49-F238E27FC236}">
                    <a16:creationId xmlns:a16="http://schemas.microsoft.com/office/drawing/2014/main" id="{0CF4A483-753F-47F4-87A6-5053B6ED137A}"/>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058" name="Google Shape;8326;p3">
                <a:extLst>
                  <a:ext uri="{FF2B5EF4-FFF2-40B4-BE49-F238E27FC236}">
                    <a16:creationId xmlns:a16="http://schemas.microsoft.com/office/drawing/2014/main" id="{C775520D-723B-46DE-96FF-BB545E264836}"/>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4" name="Google Shape;8327;p3">
              <a:extLst>
                <a:ext uri="{FF2B5EF4-FFF2-40B4-BE49-F238E27FC236}">
                  <a16:creationId xmlns:a16="http://schemas.microsoft.com/office/drawing/2014/main" id="{DD4FA42E-7FE4-4E71-8814-E7531FE787D3}"/>
                </a:ext>
              </a:extLst>
            </p:cNvPr>
            <p:cNvGrpSpPr/>
            <p:nvPr/>
          </p:nvGrpSpPr>
          <p:grpSpPr>
            <a:xfrm>
              <a:off x="2219264" y="3549617"/>
              <a:ext cx="113657" cy="109462"/>
              <a:chOff x="3317826" y="4042450"/>
              <a:chExt cx="438999" cy="438900"/>
            </a:xfrm>
          </p:grpSpPr>
          <p:sp>
            <p:nvSpPr>
              <p:cNvPr id="1037" name="Google Shape;8328;p3">
                <a:extLst>
                  <a:ext uri="{FF2B5EF4-FFF2-40B4-BE49-F238E27FC236}">
                    <a16:creationId xmlns:a16="http://schemas.microsoft.com/office/drawing/2014/main" id="{4E1B2C51-E838-4DC6-946B-BD53690F2AB7}"/>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038" name="Google Shape;8329;p3">
                <a:extLst>
                  <a:ext uri="{FF2B5EF4-FFF2-40B4-BE49-F238E27FC236}">
                    <a16:creationId xmlns:a16="http://schemas.microsoft.com/office/drawing/2014/main" id="{702E35C3-0245-4085-9628-4A8C5769E271}"/>
                  </a:ext>
                </a:extLst>
              </p:cNvPr>
              <p:cNvCxnSpPr>
                <a:stCxn id="1037" idx="1"/>
                <a:endCxn id="1037"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39" name="Google Shape;8330;p3">
                <a:extLst>
                  <a:ext uri="{FF2B5EF4-FFF2-40B4-BE49-F238E27FC236}">
                    <a16:creationId xmlns:a16="http://schemas.microsoft.com/office/drawing/2014/main" id="{D5B5E29B-9CDC-4888-ACCD-93ECF07C8002}"/>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40" name="Google Shape;8331;p3">
                <a:extLst>
                  <a:ext uri="{FF2B5EF4-FFF2-40B4-BE49-F238E27FC236}">
                    <a16:creationId xmlns:a16="http://schemas.microsoft.com/office/drawing/2014/main" id="{8BA16E1F-63A0-4355-B69A-CE0CC4F3FB21}"/>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41" name="Google Shape;8332;p3">
                <a:extLst>
                  <a:ext uri="{FF2B5EF4-FFF2-40B4-BE49-F238E27FC236}">
                    <a16:creationId xmlns:a16="http://schemas.microsoft.com/office/drawing/2014/main" id="{6FF216CE-F697-41DB-8654-DC806BAE754B}"/>
                  </a:ext>
                </a:extLst>
              </p:cNvPr>
              <p:cNvCxnSpPr>
                <a:stCxn id="1037" idx="0"/>
                <a:endCxn id="1037"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042" name="Google Shape;8333;p3">
                <a:extLst>
                  <a:ext uri="{FF2B5EF4-FFF2-40B4-BE49-F238E27FC236}">
                    <a16:creationId xmlns:a16="http://schemas.microsoft.com/office/drawing/2014/main" id="{8D811EFA-DF85-4307-9E58-4F27C383EC2E}"/>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43" name="Google Shape;8334;p3">
                <a:extLst>
                  <a:ext uri="{FF2B5EF4-FFF2-40B4-BE49-F238E27FC236}">
                    <a16:creationId xmlns:a16="http://schemas.microsoft.com/office/drawing/2014/main" id="{8CE94B7F-49F1-4EEB-BC2F-F25867D9ABD1}"/>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44" name="Google Shape;8335;p3">
                <a:extLst>
                  <a:ext uri="{FF2B5EF4-FFF2-40B4-BE49-F238E27FC236}">
                    <a16:creationId xmlns:a16="http://schemas.microsoft.com/office/drawing/2014/main" id="{76345880-F75B-4C32-A200-45F5C76FEF6A}"/>
                  </a:ext>
                </a:extLst>
              </p:cNvPr>
              <p:cNvCxnSpPr>
                <a:stCxn id="1037" idx="4"/>
                <a:endCxn id="1037"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045" name="Google Shape;8336;p3">
                <a:extLst>
                  <a:ext uri="{FF2B5EF4-FFF2-40B4-BE49-F238E27FC236}">
                    <a16:creationId xmlns:a16="http://schemas.microsoft.com/office/drawing/2014/main" id="{489B7D3C-CBE8-472A-8650-4A7BCDA409B7}"/>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046" name="Google Shape;8337;p3">
                <a:extLst>
                  <a:ext uri="{FF2B5EF4-FFF2-40B4-BE49-F238E27FC236}">
                    <a16:creationId xmlns:a16="http://schemas.microsoft.com/office/drawing/2014/main" id="{0EBCC5F7-56B8-4953-941B-4FA71CCB298E}"/>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047" name="Google Shape;8338;p3">
                <a:extLst>
                  <a:ext uri="{FF2B5EF4-FFF2-40B4-BE49-F238E27FC236}">
                    <a16:creationId xmlns:a16="http://schemas.microsoft.com/office/drawing/2014/main" id="{0FB635F8-D08C-4768-AC85-3A0D7265D065}"/>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5" name="Google Shape;8339;p3">
              <a:extLst>
                <a:ext uri="{FF2B5EF4-FFF2-40B4-BE49-F238E27FC236}">
                  <a16:creationId xmlns:a16="http://schemas.microsoft.com/office/drawing/2014/main" id="{1E91DD96-DABD-4B3A-985C-8E0898D32080}"/>
                </a:ext>
              </a:extLst>
            </p:cNvPr>
            <p:cNvGrpSpPr/>
            <p:nvPr/>
          </p:nvGrpSpPr>
          <p:grpSpPr>
            <a:xfrm>
              <a:off x="7292986" y="3568598"/>
              <a:ext cx="113657" cy="109462"/>
              <a:chOff x="3317826" y="4042450"/>
              <a:chExt cx="438999" cy="438900"/>
            </a:xfrm>
          </p:grpSpPr>
          <p:sp>
            <p:nvSpPr>
              <p:cNvPr id="1026" name="Google Shape;8340;p3">
                <a:extLst>
                  <a:ext uri="{FF2B5EF4-FFF2-40B4-BE49-F238E27FC236}">
                    <a16:creationId xmlns:a16="http://schemas.microsoft.com/office/drawing/2014/main" id="{84470D0F-15C6-477C-9F5C-080D0504C7FB}"/>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027" name="Google Shape;8341;p3">
                <a:extLst>
                  <a:ext uri="{FF2B5EF4-FFF2-40B4-BE49-F238E27FC236}">
                    <a16:creationId xmlns:a16="http://schemas.microsoft.com/office/drawing/2014/main" id="{5400819B-453C-41E4-9D56-96944D298DB5}"/>
                  </a:ext>
                </a:extLst>
              </p:cNvPr>
              <p:cNvCxnSpPr>
                <a:stCxn id="1026" idx="1"/>
                <a:endCxn id="1026"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28" name="Google Shape;8342;p3">
                <a:extLst>
                  <a:ext uri="{FF2B5EF4-FFF2-40B4-BE49-F238E27FC236}">
                    <a16:creationId xmlns:a16="http://schemas.microsoft.com/office/drawing/2014/main" id="{0A15F87A-06FA-4C35-95ED-6273D4903DBA}"/>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29" name="Google Shape;8343;p3">
                <a:extLst>
                  <a:ext uri="{FF2B5EF4-FFF2-40B4-BE49-F238E27FC236}">
                    <a16:creationId xmlns:a16="http://schemas.microsoft.com/office/drawing/2014/main" id="{F596E1D8-AB41-4F76-B525-0C524C8D8A23}"/>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30" name="Google Shape;8344;p3">
                <a:extLst>
                  <a:ext uri="{FF2B5EF4-FFF2-40B4-BE49-F238E27FC236}">
                    <a16:creationId xmlns:a16="http://schemas.microsoft.com/office/drawing/2014/main" id="{D30A9DA2-3001-4BF4-A0F7-E655DD7DDEF7}"/>
                  </a:ext>
                </a:extLst>
              </p:cNvPr>
              <p:cNvCxnSpPr>
                <a:stCxn id="1026" idx="0"/>
                <a:endCxn id="1026"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031" name="Google Shape;8345;p3">
                <a:extLst>
                  <a:ext uri="{FF2B5EF4-FFF2-40B4-BE49-F238E27FC236}">
                    <a16:creationId xmlns:a16="http://schemas.microsoft.com/office/drawing/2014/main" id="{18A8C560-5F3F-4802-B44D-089D88F9F2B3}"/>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32" name="Google Shape;8346;p3">
                <a:extLst>
                  <a:ext uri="{FF2B5EF4-FFF2-40B4-BE49-F238E27FC236}">
                    <a16:creationId xmlns:a16="http://schemas.microsoft.com/office/drawing/2014/main" id="{945DA9D9-B502-4112-A0E4-A6E2FB8D0E82}"/>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33" name="Google Shape;8347;p3">
                <a:extLst>
                  <a:ext uri="{FF2B5EF4-FFF2-40B4-BE49-F238E27FC236}">
                    <a16:creationId xmlns:a16="http://schemas.microsoft.com/office/drawing/2014/main" id="{7B39FE61-DFA1-43C2-9426-CB943FBD5292}"/>
                  </a:ext>
                </a:extLst>
              </p:cNvPr>
              <p:cNvCxnSpPr>
                <a:stCxn id="1026" idx="4"/>
                <a:endCxn id="1026"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034" name="Google Shape;8348;p3">
                <a:extLst>
                  <a:ext uri="{FF2B5EF4-FFF2-40B4-BE49-F238E27FC236}">
                    <a16:creationId xmlns:a16="http://schemas.microsoft.com/office/drawing/2014/main" id="{6A60D803-AC5B-47F8-A903-B238E86F1F34}"/>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035" name="Google Shape;8349;p3">
                <a:extLst>
                  <a:ext uri="{FF2B5EF4-FFF2-40B4-BE49-F238E27FC236}">
                    <a16:creationId xmlns:a16="http://schemas.microsoft.com/office/drawing/2014/main" id="{0B7D7A1B-FA8C-46C0-A9A0-937DD8D81CD1}"/>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036" name="Google Shape;8350;p3">
                <a:extLst>
                  <a:ext uri="{FF2B5EF4-FFF2-40B4-BE49-F238E27FC236}">
                    <a16:creationId xmlns:a16="http://schemas.microsoft.com/office/drawing/2014/main" id="{26868FEE-0963-41AA-AB13-91FF5843A694}"/>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6" name="Google Shape;8351;p3">
              <a:extLst>
                <a:ext uri="{FF2B5EF4-FFF2-40B4-BE49-F238E27FC236}">
                  <a16:creationId xmlns:a16="http://schemas.microsoft.com/office/drawing/2014/main" id="{2527FC3B-3D79-4B14-A574-ED632901BF83}"/>
                </a:ext>
              </a:extLst>
            </p:cNvPr>
            <p:cNvGrpSpPr/>
            <p:nvPr/>
          </p:nvGrpSpPr>
          <p:grpSpPr>
            <a:xfrm>
              <a:off x="7581607" y="3837644"/>
              <a:ext cx="113657" cy="109462"/>
              <a:chOff x="3317826" y="4042450"/>
              <a:chExt cx="438999" cy="438900"/>
            </a:xfrm>
          </p:grpSpPr>
          <p:sp>
            <p:nvSpPr>
              <p:cNvPr id="1015" name="Google Shape;8102;p3">
                <a:extLst>
                  <a:ext uri="{FF2B5EF4-FFF2-40B4-BE49-F238E27FC236}">
                    <a16:creationId xmlns:a16="http://schemas.microsoft.com/office/drawing/2014/main" id="{B71BCEB1-BB46-4FAC-8B3C-D14A1ED8310D}"/>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016" name="Google Shape;8352;p3">
                <a:extLst>
                  <a:ext uri="{FF2B5EF4-FFF2-40B4-BE49-F238E27FC236}">
                    <a16:creationId xmlns:a16="http://schemas.microsoft.com/office/drawing/2014/main" id="{8A39B656-9EF1-4FCD-AF46-52BADCF22B6A}"/>
                  </a:ext>
                </a:extLst>
              </p:cNvPr>
              <p:cNvCxnSpPr>
                <a:stCxn id="1015" idx="1"/>
                <a:endCxn id="1015"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17" name="Google Shape;8353;p3">
                <a:extLst>
                  <a:ext uri="{FF2B5EF4-FFF2-40B4-BE49-F238E27FC236}">
                    <a16:creationId xmlns:a16="http://schemas.microsoft.com/office/drawing/2014/main" id="{025A2056-CCF2-4A32-A3EF-A79E619DF94E}"/>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18" name="Google Shape;8354;p3">
                <a:extLst>
                  <a:ext uri="{FF2B5EF4-FFF2-40B4-BE49-F238E27FC236}">
                    <a16:creationId xmlns:a16="http://schemas.microsoft.com/office/drawing/2014/main" id="{06A11C07-8862-439C-85A0-8B124E2CF678}"/>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19" name="Google Shape;8355;p3">
                <a:extLst>
                  <a:ext uri="{FF2B5EF4-FFF2-40B4-BE49-F238E27FC236}">
                    <a16:creationId xmlns:a16="http://schemas.microsoft.com/office/drawing/2014/main" id="{742D8D75-4746-4AF2-99B5-DB091CAAE41B}"/>
                  </a:ext>
                </a:extLst>
              </p:cNvPr>
              <p:cNvCxnSpPr>
                <a:stCxn id="1015" idx="0"/>
                <a:endCxn id="1015"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020" name="Google Shape;8356;p3">
                <a:extLst>
                  <a:ext uri="{FF2B5EF4-FFF2-40B4-BE49-F238E27FC236}">
                    <a16:creationId xmlns:a16="http://schemas.microsoft.com/office/drawing/2014/main" id="{9604A930-E754-4F06-A350-B5B4687D604A}"/>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21" name="Google Shape;8357;p3">
                <a:extLst>
                  <a:ext uri="{FF2B5EF4-FFF2-40B4-BE49-F238E27FC236}">
                    <a16:creationId xmlns:a16="http://schemas.microsoft.com/office/drawing/2014/main" id="{577D11DD-9856-4661-9A6F-D67CC12F1DF0}"/>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22" name="Google Shape;8358;p3">
                <a:extLst>
                  <a:ext uri="{FF2B5EF4-FFF2-40B4-BE49-F238E27FC236}">
                    <a16:creationId xmlns:a16="http://schemas.microsoft.com/office/drawing/2014/main" id="{362E4795-2052-440D-B687-147F258797F7}"/>
                  </a:ext>
                </a:extLst>
              </p:cNvPr>
              <p:cNvCxnSpPr>
                <a:stCxn id="1015" idx="4"/>
                <a:endCxn id="1015"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023" name="Google Shape;8359;p3">
                <a:extLst>
                  <a:ext uri="{FF2B5EF4-FFF2-40B4-BE49-F238E27FC236}">
                    <a16:creationId xmlns:a16="http://schemas.microsoft.com/office/drawing/2014/main" id="{C9C163CF-685F-42F5-9B27-7E1FB791698E}"/>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024" name="Google Shape;8360;p3">
                <a:extLst>
                  <a:ext uri="{FF2B5EF4-FFF2-40B4-BE49-F238E27FC236}">
                    <a16:creationId xmlns:a16="http://schemas.microsoft.com/office/drawing/2014/main" id="{95D1C175-A770-42B9-80C1-524F7143C9D7}"/>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025" name="Google Shape;8361;p3">
                <a:extLst>
                  <a:ext uri="{FF2B5EF4-FFF2-40B4-BE49-F238E27FC236}">
                    <a16:creationId xmlns:a16="http://schemas.microsoft.com/office/drawing/2014/main" id="{5737EDB3-5A1F-4AB7-8373-4808B9C266E9}"/>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7" name="Google Shape;8362;p3">
              <a:extLst>
                <a:ext uri="{FF2B5EF4-FFF2-40B4-BE49-F238E27FC236}">
                  <a16:creationId xmlns:a16="http://schemas.microsoft.com/office/drawing/2014/main" id="{3B6F1C9E-2061-4267-AD9D-A547F9DA18C4}"/>
                </a:ext>
              </a:extLst>
            </p:cNvPr>
            <p:cNvGrpSpPr/>
            <p:nvPr/>
          </p:nvGrpSpPr>
          <p:grpSpPr>
            <a:xfrm>
              <a:off x="6283636" y="3604078"/>
              <a:ext cx="113657" cy="109462"/>
              <a:chOff x="3317826" y="4042450"/>
              <a:chExt cx="438999" cy="438900"/>
            </a:xfrm>
          </p:grpSpPr>
          <p:sp>
            <p:nvSpPr>
              <p:cNvPr id="1004" name="Google Shape;8363;p3">
                <a:extLst>
                  <a:ext uri="{FF2B5EF4-FFF2-40B4-BE49-F238E27FC236}">
                    <a16:creationId xmlns:a16="http://schemas.microsoft.com/office/drawing/2014/main" id="{56C70470-A715-4839-B90F-63D6BCF236C7}"/>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1005" name="Google Shape;8364;p3">
                <a:extLst>
                  <a:ext uri="{FF2B5EF4-FFF2-40B4-BE49-F238E27FC236}">
                    <a16:creationId xmlns:a16="http://schemas.microsoft.com/office/drawing/2014/main" id="{E163363B-6582-4DCE-941A-B9F326F8ED61}"/>
                  </a:ext>
                </a:extLst>
              </p:cNvPr>
              <p:cNvCxnSpPr>
                <a:stCxn id="1004" idx="1"/>
                <a:endCxn id="1004"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06" name="Google Shape;8365;p3">
                <a:extLst>
                  <a:ext uri="{FF2B5EF4-FFF2-40B4-BE49-F238E27FC236}">
                    <a16:creationId xmlns:a16="http://schemas.microsoft.com/office/drawing/2014/main" id="{C5813EEA-8582-4178-9491-BADA7974C2B5}"/>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07" name="Google Shape;8366;p3">
                <a:extLst>
                  <a:ext uri="{FF2B5EF4-FFF2-40B4-BE49-F238E27FC236}">
                    <a16:creationId xmlns:a16="http://schemas.microsoft.com/office/drawing/2014/main" id="{8E76E685-5391-42FF-B00A-72CA5F20E1D2}"/>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1008" name="Google Shape;8367;p3">
                <a:extLst>
                  <a:ext uri="{FF2B5EF4-FFF2-40B4-BE49-F238E27FC236}">
                    <a16:creationId xmlns:a16="http://schemas.microsoft.com/office/drawing/2014/main" id="{13D5BE37-2718-437D-8AAA-F5088ECA49F1}"/>
                  </a:ext>
                </a:extLst>
              </p:cNvPr>
              <p:cNvCxnSpPr>
                <a:stCxn id="1004" idx="0"/>
                <a:endCxn id="1004"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1009" name="Google Shape;8368;p3">
                <a:extLst>
                  <a:ext uri="{FF2B5EF4-FFF2-40B4-BE49-F238E27FC236}">
                    <a16:creationId xmlns:a16="http://schemas.microsoft.com/office/drawing/2014/main" id="{23EC9CB0-DF7B-49B7-B601-0A15E8D643DD}"/>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10" name="Google Shape;8369;p3">
                <a:extLst>
                  <a:ext uri="{FF2B5EF4-FFF2-40B4-BE49-F238E27FC236}">
                    <a16:creationId xmlns:a16="http://schemas.microsoft.com/office/drawing/2014/main" id="{406F1B10-5F8C-41C1-9F28-A10FC81B7DCD}"/>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11" name="Google Shape;8370;p3">
                <a:extLst>
                  <a:ext uri="{FF2B5EF4-FFF2-40B4-BE49-F238E27FC236}">
                    <a16:creationId xmlns:a16="http://schemas.microsoft.com/office/drawing/2014/main" id="{904B546C-1C4C-4EBD-8D84-CC92637E379E}"/>
                  </a:ext>
                </a:extLst>
              </p:cNvPr>
              <p:cNvCxnSpPr>
                <a:stCxn id="1004" idx="4"/>
                <a:endCxn id="1004"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012" name="Google Shape;8371;p3">
                <a:extLst>
                  <a:ext uri="{FF2B5EF4-FFF2-40B4-BE49-F238E27FC236}">
                    <a16:creationId xmlns:a16="http://schemas.microsoft.com/office/drawing/2014/main" id="{2637B5F1-4B81-4303-BEBE-216E92D06839}"/>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013" name="Google Shape;8372;p3">
                <a:extLst>
                  <a:ext uri="{FF2B5EF4-FFF2-40B4-BE49-F238E27FC236}">
                    <a16:creationId xmlns:a16="http://schemas.microsoft.com/office/drawing/2014/main" id="{59E269DB-CFD3-4300-866E-9086A853EA1F}"/>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014" name="Google Shape;8373;p3">
                <a:extLst>
                  <a:ext uri="{FF2B5EF4-FFF2-40B4-BE49-F238E27FC236}">
                    <a16:creationId xmlns:a16="http://schemas.microsoft.com/office/drawing/2014/main" id="{0952178D-EFE4-4D23-B8D0-E76F712E7E45}"/>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8" name="Google Shape;8374;p3">
              <a:extLst>
                <a:ext uri="{FF2B5EF4-FFF2-40B4-BE49-F238E27FC236}">
                  <a16:creationId xmlns:a16="http://schemas.microsoft.com/office/drawing/2014/main" id="{1CCB8D56-7A80-42F3-B680-6ADC26F6EC49}"/>
                </a:ext>
              </a:extLst>
            </p:cNvPr>
            <p:cNvGrpSpPr/>
            <p:nvPr/>
          </p:nvGrpSpPr>
          <p:grpSpPr>
            <a:xfrm>
              <a:off x="5784714" y="3589427"/>
              <a:ext cx="113657" cy="109462"/>
              <a:chOff x="3317826" y="4042450"/>
              <a:chExt cx="438999" cy="438900"/>
            </a:xfrm>
          </p:grpSpPr>
          <p:sp>
            <p:nvSpPr>
              <p:cNvPr id="993" name="Google Shape;8375;p3">
                <a:extLst>
                  <a:ext uri="{FF2B5EF4-FFF2-40B4-BE49-F238E27FC236}">
                    <a16:creationId xmlns:a16="http://schemas.microsoft.com/office/drawing/2014/main" id="{95433E0F-7B12-45E1-962D-AD6707B0547A}"/>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994" name="Google Shape;8376;p3">
                <a:extLst>
                  <a:ext uri="{FF2B5EF4-FFF2-40B4-BE49-F238E27FC236}">
                    <a16:creationId xmlns:a16="http://schemas.microsoft.com/office/drawing/2014/main" id="{A97CB516-5B9A-48D9-A66D-9B52A5F54E7B}"/>
                  </a:ext>
                </a:extLst>
              </p:cNvPr>
              <p:cNvCxnSpPr>
                <a:stCxn id="993" idx="1"/>
                <a:endCxn id="993"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95" name="Google Shape;8377;p3">
                <a:extLst>
                  <a:ext uri="{FF2B5EF4-FFF2-40B4-BE49-F238E27FC236}">
                    <a16:creationId xmlns:a16="http://schemas.microsoft.com/office/drawing/2014/main" id="{86DDB138-380A-435B-894A-9B1CE7B248B5}"/>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96" name="Google Shape;8378;p3">
                <a:extLst>
                  <a:ext uri="{FF2B5EF4-FFF2-40B4-BE49-F238E27FC236}">
                    <a16:creationId xmlns:a16="http://schemas.microsoft.com/office/drawing/2014/main" id="{6CE446A3-F92D-4405-BF6E-5CAE289B82A6}"/>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97" name="Google Shape;8379;p3">
                <a:extLst>
                  <a:ext uri="{FF2B5EF4-FFF2-40B4-BE49-F238E27FC236}">
                    <a16:creationId xmlns:a16="http://schemas.microsoft.com/office/drawing/2014/main" id="{A1D38739-6631-4C62-8A1F-12FC45BEBF22}"/>
                  </a:ext>
                </a:extLst>
              </p:cNvPr>
              <p:cNvCxnSpPr>
                <a:stCxn id="993" idx="0"/>
                <a:endCxn id="993"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998" name="Google Shape;8380;p3">
                <a:extLst>
                  <a:ext uri="{FF2B5EF4-FFF2-40B4-BE49-F238E27FC236}">
                    <a16:creationId xmlns:a16="http://schemas.microsoft.com/office/drawing/2014/main" id="{6CC9708C-6B23-4C45-9441-48AC9503D19D}"/>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99" name="Google Shape;8381;p3">
                <a:extLst>
                  <a:ext uri="{FF2B5EF4-FFF2-40B4-BE49-F238E27FC236}">
                    <a16:creationId xmlns:a16="http://schemas.microsoft.com/office/drawing/2014/main" id="{8F9D28DA-97A2-494E-AB2D-2CEBAB14F224}"/>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1000" name="Google Shape;8382;p3">
                <a:extLst>
                  <a:ext uri="{FF2B5EF4-FFF2-40B4-BE49-F238E27FC236}">
                    <a16:creationId xmlns:a16="http://schemas.microsoft.com/office/drawing/2014/main" id="{60E0E3DE-29FA-40B6-8592-FFFAB40D6D31}"/>
                  </a:ext>
                </a:extLst>
              </p:cNvPr>
              <p:cNvCxnSpPr>
                <a:stCxn id="993" idx="4"/>
                <a:endCxn id="993"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1001" name="Google Shape;8383;p3">
                <a:extLst>
                  <a:ext uri="{FF2B5EF4-FFF2-40B4-BE49-F238E27FC236}">
                    <a16:creationId xmlns:a16="http://schemas.microsoft.com/office/drawing/2014/main" id="{B3CBB8C5-D0A5-42F5-8EF5-8B99D91F658C}"/>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1002" name="Google Shape;8384;p3">
                <a:extLst>
                  <a:ext uri="{FF2B5EF4-FFF2-40B4-BE49-F238E27FC236}">
                    <a16:creationId xmlns:a16="http://schemas.microsoft.com/office/drawing/2014/main" id="{564BA2D3-C827-49BD-8417-3CD210BC7849}"/>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1003" name="Google Shape;8385;p3">
                <a:extLst>
                  <a:ext uri="{FF2B5EF4-FFF2-40B4-BE49-F238E27FC236}">
                    <a16:creationId xmlns:a16="http://schemas.microsoft.com/office/drawing/2014/main" id="{6EDE7084-076D-4A6D-BDF4-B82F6F15BE46}"/>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49" name="Google Shape;8386;p3">
              <a:extLst>
                <a:ext uri="{FF2B5EF4-FFF2-40B4-BE49-F238E27FC236}">
                  <a16:creationId xmlns:a16="http://schemas.microsoft.com/office/drawing/2014/main" id="{B70CB4A2-FF80-4317-A135-E7E901641417}"/>
                </a:ext>
              </a:extLst>
            </p:cNvPr>
            <p:cNvGrpSpPr/>
            <p:nvPr/>
          </p:nvGrpSpPr>
          <p:grpSpPr>
            <a:xfrm>
              <a:off x="5185467" y="3610828"/>
              <a:ext cx="113657" cy="109462"/>
              <a:chOff x="3317826" y="4042450"/>
              <a:chExt cx="438999" cy="438900"/>
            </a:xfrm>
          </p:grpSpPr>
          <p:sp>
            <p:nvSpPr>
              <p:cNvPr id="982" name="Google Shape;8387;p3">
                <a:extLst>
                  <a:ext uri="{FF2B5EF4-FFF2-40B4-BE49-F238E27FC236}">
                    <a16:creationId xmlns:a16="http://schemas.microsoft.com/office/drawing/2014/main" id="{688C7A7F-14B8-4752-B148-61C8C54AEE22}"/>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983" name="Google Shape;8388;p3">
                <a:extLst>
                  <a:ext uri="{FF2B5EF4-FFF2-40B4-BE49-F238E27FC236}">
                    <a16:creationId xmlns:a16="http://schemas.microsoft.com/office/drawing/2014/main" id="{872DDC08-29FA-40A4-A058-C905552FFA90}"/>
                  </a:ext>
                </a:extLst>
              </p:cNvPr>
              <p:cNvCxnSpPr>
                <a:stCxn id="982" idx="1"/>
                <a:endCxn id="982"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84" name="Google Shape;8389;p3">
                <a:extLst>
                  <a:ext uri="{FF2B5EF4-FFF2-40B4-BE49-F238E27FC236}">
                    <a16:creationId xmlns:a16="http://schemas.microsoft.com/office/drawing/2014/main" id="{0D0F1A02-FEAF-4C21-845C-ED851EB2C525}"/>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85" name="Google Shape;8390;p3">
                <a:extLst>
                  <a:ext uri="{FF2B5EF4-FFF2-40B4-BE49-F238E27FC236}">
                    <a16:creationId xmlns:a16="http://schemas.microsoft.com/office/drawing/2014/main" id="{2F65C750-17C1-401F-80D1-E5FE25236E51}"/>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86" name="Google Shape;8391;p3">
                <a:extLst>
                  <a:ext uri="{FF2B5EF4-FFF2-40B4-BE49-F238E27FC236}">
                    <a16:creationId xmlns:a16="http://schemas.microsoft.com/office/drawing/2014/main" id="{9CA06FFF-791B-462B-9805-D11D769CE250}"/>
                  </a:ext>
                </a:extLst>
              </p:cNvPr>
              <p:cNvCxnSpPr>
                <a:stCxn id="982" idx="0"/>
                <a:endCxn id="982"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987" name="Google Shape;8392;p3">
                <a:extLst>
                  <a:ext uri="{FF2B5EF4-FFF2-40B4-BE49-F238E27FC236}">
                    <a16:creationId xmlns:a16="http://schemas.microsoft.com/office/drawing/2014/main" id="{4711F88F-D577-471F-875E-C9E1067B9701}"/>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88" name="Google Shape;8393;p3">
                <a:extLst>
                  <a:ext uri="{FF2B5EF4-FFF2-40B4-BE49-F238E27FC236}">
                    <a16:creationId xmlns:a16="http://schemas.microsoft.com/office/drawing/2014/main" id="{F5842394-1135-4249-83BE-C434FE31CD83}"/>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89" name="Google Shape;8394;p3">
                <a:extLst>
                  <a:ext uri="{FF2B5EF4-FFF2-40B4-BE49-F238E27FC236}">
                    <a16:creationId xmlns:a16="http://schemas.microsoft.com/office/drawing/2014/main" id="{8DB28888-3059-4D2C-8F63-0F9D22EF9991}"/>
                  </a:ext>
                </a:extLst>
              </p:cNvPr>
              <p:cNvCxnSpPr>
                <a:stCxn id="982" idx="4"/>
                <a:endCxn id="982"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990" name="Google Shape;8395;p3">
                <a:extLst>
                  <a:ext uri="{FF2B5EF4-FFF2-40B4-BE49-F238E27FC236}">
                    <a16:creationId xmlns:a16="http://schemas.microsoft.com/office/drawing/2014/main" id="{97F97857-7CC8-4BDD-932A-6CCDF40E68CC}"/>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991" name="Google Shape;8396;p3">
                <a:extLst>
                  <a:ext uri="{FF2B5EF4-FFF2-40B4-BE49-F238E27FC236}">
                    <a16:creationId xmlns:a16="http://schemas.microsoft.com/office/drawing/2014/main" id="{2A8087D6-410D-4665-B25A-6015E9AEA9E7}"/>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992" name="Google Shape;8397;p3">
                <a:extLst>
                  <a:ext uri="{FF2B5EF4-FFF2-40B4-BE49-F238E27FC236}">
                    <a16:creationId xmlns:a16="http://schemas.microsoft.com/office/drawing/2014/main" id="{D906CD7A-A49C-4F07-895E-7A18E66E5ED3}"/>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50" name="Google Shape;8398;p3">
              <a:extLst>
                <a:ext uri="{FF2B5EF4-FFF2-40B4-BE49-F238E27FC236}">
                  <a16:creationId xmlns:a16="http://schemas.microsoft.com/office/drawing/2014/main" id="{223BB611-4FFB-40F3-A85A-E1EC42D08C95}"/>
                </a:ext>
              </a:extLst>
            </p:cNvPr>
            <p:cNvGrpSpPr/>
            <p:nvPr/>
          </p:nvGrpSpPr>
          <p:grpSpPr>
            <a:xfrm>
              <a:off x="4102229" y="3869905"/>
              <a:ext cx="113657" cy="109462"/>
              <a:chOff x="3317826" y="4042450"/>
              <a:chExt cx="438999" cy="438900"/>
            </a:xfrm>
          </p:grpSpPr>
          <p:sp>
            <p:nvSpPr>
              <p:cNvPr id="971" name="Google Shape;8399;p3">
                <a:extLst>
                  <a:ext uri="{FF2B5EF4-FFF2-40B4-BE49-F238E27FC236}">
                    <a16:creationId xmlns:a16="http://schemas.microsoft.com/office/drawing/2014/main" id="{6B341B64-5F4F-4CED-AA32-4CAE11C927F0}"/>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972" name="Google Shape;8400;p3">
                <a:extLst>
                  <a:ext uri="{FF2B5EF4-FFF2-40B4-BE49-F238E27FC236}">
                    <a16:creationId xmlns:a16="http://schemas.microsoft.com/office/drawing/2014/main" id="{0C719681-9838-44BC-8255-6BC3AF3DB218}"/>
                  </a:ext>
                </a:extLst>
              </p:cNvPr>
              <p:cNvCxnSpPr>
                <a:stCxn id="971" idx="1"/>
                <a:endCxn id="971"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73" name="Google Shape;8401;p3">
                <a:extLst>
                  <a:ext uri="{FF2B5EF4-FFF2-40B4-BE49-F238E27FC236}">
                    <a16:creationId xmlns:a16="http://schemas.microsoft.com/office/drawing/2014/main" id="{A5DE04C7-2BEF-46A1-9356-BC3542E4F208}"/>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74" name="Google Shape;8402;p3">
                <a:extLst>
                  <a:ext uri="{FF2B5EF4-FFF2-40B4-BE49-F238E27FC236}">
                    <a16:creationId xmlns:a16="http://schemas.microsoft.com/office/drawing/2014/main" id="{C3F6CA2D-63C7-47FC-8711-49FFD3010AD6}"/>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75" name="Google Shape;8403;p3">
                <a:extLst>
                  <a:ext uri="{FF2B5EF4-FFF2-40B4-BE49-F238E27FC236}">
                    <a16:creationId xmlns:a16="http://schemas.microsoft.com/office/drawing/2014/main" id="{D75CDA44-A5E9-464F-8B62-87C6350B84A2}"/>
                  </a:ext>
                </a:extLst>
              </p:cNvPr>
              <p:cNvCxnSpPr>
                <a:stCxn id="971" idx="0"/>
                <a:endCxn id="971"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976" name="Google Shape;8404;p3">
                <a:extLst>
                  <a:ext uri="{FF2B5EF4-FFF2-40B4-BE49-F238E27FC236}">
                    <a16:creationId xmlns:a16="http://schemas.microsoft.com/office/drawing/2014/main" id="{3BF11F93-61DF-440B-9BF7-95E2772C558A}"/>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77" name="Google Shape;8405;p3">
                <a:extLst>
                  <a:ext uri="{FF2B5EF4-FFF2-40B4-BE49-F238E27FC236}">
                    <a16:creationId xmlns:a16="http://schemas.microsoft.com/office/drawing/2014/main" id="{541C5A2D-8829-481C-9816-5857CC4B0D9F}"/>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78" name="Google Shape;8406;p3">
                <a:extLst>
                  <a:ext uri="{FF2B5EF4-FFF2-40B4-BE49-F238E27FC236}">
                    <a16:creationId xmlns:a16="http://schemas.microsoft.com/office/drawing/2014/main" id="{6D82535B-1251-4461-89B4-D06542175BD0}"/>
                  </a:ext>
                </a:extLst>
              </p:cNvPr>
              <p:cNvCxnSpPr>
                <a:stCxn id="971" idx="4"/>
                <a:endCxn id="971"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979" name="Google Shape;8407;p3">
                <a:extLst>
                  <a:ext uri="{FF2B5EF4-FFF2-40B4-BE49-F238E27FC236}">
                    <a16:creationId xmlns:a16="http://schemas.microsoft.com/office/drawing/2014/main" id="{9630E5D8-5D0C-4357-9A1A-A3342E194962}"/>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980" name="Google Shape;8408;p3">
                <a:extLst>
                  <a:ext uri="{FF2B5EF4-FFF2-40B4-BE49-F238E27FC236}">
                    <a16:creationId xmlns:a16="http://schemas.microsoft.com/office/drawing/2014/main" id="{EECECF6C-78A8-4916-A92E-38851D482AB0}"/>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981" name="Google Shape;8409;p3">
                <a:extLst>
                  <a:ext uri="{FF2B5EF4-FFF2-40B4-BE49-F238E27FC236}">
                    <a16:creationId xmlns:a16="http://schemas.microsoft.com/office/drawing/2014/main" id="{A1618F05-897B-4BFE-94D9-4D7D2C63F488}"/>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51" name="Google Shape;8410;p3">
              <a:extLst>
                <a:ext uri="{FF2B5EF4-FFF2-40B4-BE49-F238E27FC236}">
                  <a16:creationId xmlns:a16="http://schemas.microsoft.com/office/drawing/2014/main" id="{81B12A9B-8751-416E-AB44-3B7202B549F8}"/>
                </a:ext>
              </a:extLst>
            </p:cNvPr>
            <p:cNvGrpSpPr/>
            <p:nvPr/>
          </p:nvGrpSpPr>
          <p:grpSpPr>
            <a:xfrm>
              <a:off x="3448294" y="3586645"/>
              <a:ext cx="113657" cy="109462"/>
              <a:chOff x="3317826" y="4042450"/>
              <a:chExt cx="438999" cy="438900"/>
            </a:xfrm>
          </p:grpSpPr>
          <p:sp>
            <p:nvSpPr>
              <p:cNvPr id="960" name="Google Shape;8411;p3">
                <a:extLst>
                  <a:ext uri="{FF2B5EF4-FFF2-40B4-BE49-F238E27FC236}">
                    <a16:creationId xmlns:a16="http://schemas.microsoft.com/office/drawing/2014/main" id="{6956D056-F850-4282-A58C-77496CD4ED0A}"/>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961" name="Google Shape;8412;p3">
                <a:extLst>
                  <a:ext uri="{FF2B5EF4-FFF2-40B4-BE49-F238E27FC236}">
                    <a16:creationId xmlns:a16="http://schemas.microsoft.com/office/drawing/2014/main" id="{1150B403-B4DE-42E7-9C32-FC35EE80395A}"/>
                  </a:ext>
                </a:extLst>
              </p:cNvPr>
              <p:cNvCxnSpPr>
                <a:stCxn id="960" idx="1"/>
                <a:endCxn id="960"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62" name="Google Shape;8413;p3">
                <a:extLst>
                  <a:ext uri="{FF2B5EF4-FFF2-40B4-BE49-F238E27FC236}">
                    <a16:creationId xmlns:a16="http://schemas.microsoft.com/office/drawing/2014/main" id="{E8075C46-5E0E-431A-A9FA-86A40F2CC912}"/>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63" name="Google Shape;8414;p3">
                <a:extLst>
                  <a:ext uri="{FF2B5EF4-FFF2-40B4-BE49-F238E27FC236}">
                    <a16:creationId xmlns:a16="http://schemas.microsoft.com/office/drawing/2014/main" id="{8741C715-CAC2-4A13-B7E3-757B96CF9996}"/>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64" name="Google Shape;8415;p3">
                <a:extLst>
                  <a:ext uri="{FF2B5EF4-FFF2-40B4-BE49-F238E27FC236}">
                    <a16:creationId xmlns:a16="http://schemas.microsoft.com/office/drawing/2014/main" id="{E0307741-FF71-4B46-9712-BDE710D7699D}"/>
                  </a:ext>
                </a:extLst>
              </p:cNvPr>
              <p:cNvCxnSpPr>
                <a:stCxn id="960" idx="0"/>
                <a:endCxn id="960"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965" name="Google Shape;8416;p3">
                <a:extLst>
                  <a:ext uri="{FF2B5EF4-FFF2-40B4-BE49-F238E27FC236}">
                    <a16:creationId xmlns:a16="http://schemas.microsoft.com/office/drawing/2014/main" id="{75708B79-8D1B-4285-AB9A-E9A4FD5B0D7B}"/>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66" name="Google Shape;8417;p3">
                <a:extLst>
                  <a:ext uri="{FF2B5EF4-FFF2-40B4-BE49-F238E27FC236}">
                    <a16:creationId xmlns:a16="http://schemas.microsoft.com/office/drawing/2014/main" id="{EA4C5F24-FC9C-4A5F-AAE0-B5F35421BDC3}"/>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67" name="Google Shape;8418;p3">
                <a:extLst>
                  <a:ext uri="{FF2B5EF4-FFF2-40B4-BE49-F238E27FC236}">
                    <a16:creationId xmlns:a16="http://schemas.microsoft.com/office/drawing/2014/main" id="{A58AE938-B698-437A-BB07-6A32206AA92F}"/>
                  </a:ext>
                </a:extLst>
              </p:cNvPr>
              <p:cNvCxnSpPr>
                <a:stCxn id="960" idx="4"/>
                <a:endCxn id="960"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968" name="Google Shape;8419;p3">
                <a:extLst>
                  <a:ext uri="{FF2B5EF4-FFF2-40B4-BE49-F238E27FC236}">
                    <a16:creationId xmlns:a16="http://schemas.microsoft.com/office/drawing/2014/main" id="{0050FED1-7EE6-47A0-A1F8-F7B8D2E60470}"/>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969" name="Google Shape;8420;p3">
                <a:extLst>
                  <a:ext uri="{FF2B5EF4-FFF2-40B4-BE49-F238E27FC236}">
                    <a16:creationId xmlns:a16="http://schemas.microsoft.com/office/drawing/2014/main" id="{942208F6-C620-4896-97BC-66077F56C3A6}"/>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970" name="Google Shape;8421;p3">
                <a:extLst>
                  <a:ext uri="{FF2B5EF4-FFF2-40B4-BE49-F238E27FC236}">
                    <a16:creationId xmlns:a16="http://schemas.microsoft.com/office/drawing/2014/main" id="{4814B5FE-1AAF-4627-80B7-4D954ADA26F2}"/>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52" name="Google Shape;8422;p3">
              <a:extLst>
                <a:ext uri="{FF2B5EF4-FFF2-40B4-BE49-F238E27FC236}">
                  <a16:creationId xmlns:a16="http://schemas.microsoft.com/office/drawing/2014/main" id="{508FADBD-E345-47AF-B3EF-1993AFF9E961}"/>
                </a:ext>
              </a:extLst>
            </p:cNvPr>
            <p:cNvGrpSpPr/>
            <p:nvPr/>
          </p:nvGrpSpPr>
          <p:grpSpPr>
            <a:xfrm>
              <a:off x="2471243" y="3879431"/>
              <a:ext cx="113657" cy="109462"/>
              <a:chOff x="3317826" y="4042450"/>
              <a:chExt cx="438999" cy="438900"/>
            </a:xfrm>
          </p:grpSpPr>
          <p:sp>
            <p:nvSpPr>
              <p:cNvPr id="949" name="Google Shape;8423;p3">
                <a:extLst>
                  <a:ext uri="{FF2B5EF4-FFF2-40B4-BE49-F238E27FC236}">
                    <a16:creationId xmlns:a16="http://schemas.microsoft.com/office/drawing/2014/main" id="{1E52B28F-7E3B-4A85-9AC6-F3C3E43E6241}"/>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950" name="Google Shape;8424;p3">
                <a:extLst>
                  <a:ext uri="{FF2B5EF4-FFF2-40B4-BE49-F238E27FC236}">
                    <a16:creationId xmlns:a16="http://schemas.microsoft.com/office/drawing/2014/main" id="{738446D7-3F24-4135-A122-82A5E054AFAE}"/>
                  </a:ext>
                </a:extLst>
              </p:cNvPr>
              <p:cNvCxnSpPr>
                <a:stCxn id="949" idx="1"/>
                <a:endCxn id="949"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51" name="Google Shape;8425;p3">
                <a:extLst>
                  <a:ext uri="{FF2B5EF4-FFF2-40B4-BE49-F238E27FC236}">
                    <a16:creationId xmlns:a16="http://schemas.microsoft.com/office/drawing/2014/main" id="{2FC91105-5325-41B9-94EE-A7B450E02FFF}"/>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52" name="Google Shape;8426;p3">
                <a:extLst>
                  <a:ext uri="{FF2B5EF4-FFF2-40B4-BE49-F238E27FC236}">
                    <a16:creationId xmlns:a16="http://schemas.microsoft.com/office/drawing/2014/main" id="{E8B60D47-BE57-400E-9816-2B309F0B5CB2}"/>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53" name="Google Shape;8427;p3">
                <a:extLst>
                  <a:ext uri="{FF2B5EF4-FFF2-40B4-BE49-F238E27FC236}">
                    <a16:creationId xmlns:a16="http://schemas.microsoft.com/office/drawing/2014/main" id="{5BD44730-591A-4CCC-BC24-ED7633DB8ED9}"/>
                  </a:ext>
                </a:extLst>
              </p:cNvPr>
              <p:cNvCxnSpPr>
                <a:stCxn id="949" idx="0"/>
                <a:endCxn id="949"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954" name="Google Shape;8428;p3">
                <a:extLst>
                  <a:ext uri="{FF2B5EF4-FFF2-40B4-BE49-F238E27FC236}">
                    <a16:creationId xmlns:a16="http://schemas.microsoft.com/office/drawing/2014/main" id="{6A5DF5ED-07FD-4FFB-A700-B7DCC8A6F165}"/>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55" name="Google Shape;8429;p3">
                <a:extLst>
                  <a:ext uri="{FF2B5EF4-FFF2-40B4-BE49-F238E27FC236}">
                    <a16:creationId xmlns:a16="http://schemas.microsoft.com/office/drawing/2014/main" id="{CFFD84B3-09A6-41E6-B430-4E853CA8C926}"/>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56" name="Google Shape;8430;p3">
                <a:extLst>
                  <a:ext uri="{FF2B5EF4-FFF2-40B4-BE49-F238E27FC236}">
                    <a16:creationId xmlns:a16="http://schemas.microsoft.com/office/drawing/2014/main" id="{56F32F45-7E1A-4212-8988-1375DB40F946}"/>
                  </a:ext>
                </a:extLst>
              </p:cNvPr>
              <p:cNvCxnSpPr>
                <a:stCxn id="949" idx="4"/>
                <a:endCxn id="949"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957" name="Google Shape;8431;p3">
                <a:extLst>
                  <a:ext uri="{FF2B5EF4-FFF2-40B4-BE49-F238E27FC236}">
                    <a16:creationId xmlns:a16="http://schemas.microsoft.com/office/drawing/2014/main" id="{30262704-0F2E-4D59-8C3E-2D05147DE2BE}"/>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958" name="Google Shape;8432;p3">
                <a:extLst>
                  <a:ext uri="{FF2B5EF4-FFF2-40B4-BE49-F238E27FC236}">
                    <a16:creationId xmlns:a16="http://schemas.microsoft.com/office/drawing/2014/main" id="{B5762773-0E22-41F8-9F65-D543DF298635}"/>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959" name="Google Shape;8433;p3">
                <a:extLst>
                  <a:ext uri="{FF2B5EF4-FFF2-40B4-BE49-F238E27FC236}">
                    <a16:creationId xmlns:a16="http://schemas.microsoft.com/office/drawing/2014/main" id="{61DCCDAB-51D1-4A3A-A552-87208851F1CF}"/>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sp>
          <p:nvSpPr>
            <p:cNvPr id="853" name="Google Shape;8062;p3">
              <a:extLst>
                <a:ext uri="{FF2B5EF4-FFF2-40B4-BE49-F238E27FC236}">
                  <a16:creationId xmlns:a16="http://schemas.microsoft.com/office/drawing/2014/main" id="{D3A15BE3-B3D0-410D-B531-F9F187F4182F}"/>
                </a:ext>
              </a:extLst>
            </p:cNvPr>
            <p:cNvSpPr/>
            <p:nvPr/>
          </p:nvSpPr>
          <p:spPr>
            <a:xfrm>
              <a:off x="1656744" y="3691823"/>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54" name="Google Shape;8434;p3">
              <a:extLst>
                <a:ext uri="{FF2B5EF4-FFF2-40B4-BE49-F238E27FC236}">
                  <a16:creationId xmlns:a16="http://schemas.microsoft.com/office/drawing/2014/main" id="{A5C0E033-08AB-4AE5-8232-E5779357168E}"/>
                </a:ext>
              </a:extLst>
            </p:cNvPr>
            <p:cNvSpPr/>
            <p:nvPr/>
          </p:nvSpPr>
          <p:spPr>
            <a:xfrm>
              <a:off x="1189261" y="3905989"/>
              <a:ext cx="66000" cy="639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855" name="Google Shape;8435;p3">
              <a:extLst>
                <a:ext uri="{FF2B5EF4-FFF2-40B4-BE49-F238E27FC236}">
                  <a16:creationId xmlns:a16="http://schemas.microsoft.com/office/drawing/2014/main" id="{0112BFC6-9109-48B9-8A5D-C7E92C5FBA2D}"/>
                </a:ext>
              </a:extLst>
            </p:cNvPr>
            <p:cNvCxnSpPr>
              <a:stCxn id="775" idx="5"/>
              <a:endCxn id="853" idx="1"/>
            </p:cNvCxnSpPr>
            <p:nvPr/>
          </p:nvCxnSpPr>
          <p:spPr>
            <a:xfrm>
              <a:off x="1333450" y="3629871"/>
              <a:ext cx="333000" cy="71400"/>
            </a:xfrm>
            <a:prstGeom prst="straightConnector1">
              <a:avLst/>
            </a:prstGeom>
            <a:noFill/>
            <a:ln w="9525" cap="flat" cmpd="sng">
              <a:solidFill>
                <a:srgbClr val="D9D9D9"/>
              </a:solidFill>
              <a:prstDash val="solid"/>
              <a:round/>
              <a:headEnd type="none" w="sm" len="sm"/>
              <a:tailEnd type="none" w="sm" len="sm"/>
            </a:ln>
          </p:spPr>
        </p:cxnSp>
        <p:cxnSp>
          <p:nvCxnSpPr>
            <p:cNvPr id="856" name="Google Shape;8436;p3">
              <a:extLst>
                <a:ext uri="{FF2B5EF4-FFF2-40B4-BE49-F238E27FC236}">
                  <a16:creationId xmlns:a16="http://schemas.microsoft.com/office/drawing/2014/main" id="{8FC989EE-7214-4067-A7FC-7860FBFFB60A}"/>
                </a:ext>
              </a:extLst>
            </p:cNvPr>
            <p:cNvCxnSpPr>
              <a:stCxn id="854" idx="7"/>
              <a:endCxn id="853" idx="3"/>
            </p:cNvCxnSpPr>
            <p:nvPr/>
          </p:nvCxnSpPr>
          <p:spPr>
            <a:xfrm rot="10800000" flipH="1">
              <a:off x="1245596" y="3746447"/>
              <a:ext cx="420900" cy="168900"/>
            </a:xfrm>
            <a:prstGeom prst="straightConnector1">
              <a:avLst/>
            </a:prstGeom>
            <a:noFill/>
            <a:ln w="9525" cap="flat" cmpd="sng">
              <a:solidFill>
                <a:srgbClr val="D9D9D9"/>
              </a:solidFill>
              <a:prstDash val="solid"/>
              <a:round/>
              <a:headEnd type="none" w="sm" len="sm"/>
              <a:tailEnd type="none" w="sm" len="sm"/>
            </a:ln>
          </p:spPr>
        </p:cxnSp>
        <p:grpSp>
          <p:nvGrpSpPr>
            <p:cNvPr id="857" name="Google Shape;8437;p3">
              <a:extLst>
                <a:ext uri="{FF2B5EF4-FFF2-40B4-BE49-F238E27FC236}">
                  <a16:creationId xmlns:a16="http://schemas.microsoft.com/office/drawing/2014/main" id="{5A18AB9C-934A-4B6D-84D9-B298A05E2354}"/>
                </a:ext>
              </a:extLst>
            </p:cNvPr>
            <p:cNvGrpSpPr/>
            <p:nvPr/>
          </p:nvGrpSpPr>
          <p:grpSpPr>
            <a:xfrm>
              <a:off x="1640061" y="3668990"/>
              <a:ext cx="113657" cy="109462"/>
              <a:chOff x="3317826" y="4042450"/>
              <a:chExt cx="438999" cy="438900"/>
            </a:xfrm>
          </p:grpSpPr>
          <p:sp>
            <p:nvSpPr>
              <p:cNvPr id="938" name="Google Shape;8438;p3">
                <a:extLst>
                  <a:ext uri="{FF2B5EF4-FFF2-40B4-BE49-F238E27FC236}">
                    <a16:creationId xmlns:a16="http://schemas.microsoft.com/office/drawing/2014/main" id="{D4948B2F-7A1A-432C-90EF-BAEDBDCB5D3F}"/>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939" name="Google Shape;8439;p3">
                <a:extLst>
                  <a:ext uri="{FF2B5EF4-FFF2-40B4-BE49-F238E27FC236}">
                    <a16:creationId xmlns:a16="http://schemas.microsoft.com/office/drawing/2014/main" id="{8275E4E6-9680-41F9-88A1-C6A1C9346C73}"/>
                  </a:ext>
                </a:extLst>
              </p:cNvPr>
              <p:cNvCxnSpPr>
                <a:stCxn id="938" idx="1"/>
                <a:endCxn id="938"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40" name="Google Shape;8440;p3">
                <a:extLst>
                  <a:ext uri="{FF2B5EF4-FFF2-40B4-BE49-F238E27FC236}">
                    <a16:creationId xmlns:a16="http://schemas.microsoft.com/office/drawing/2014/main" id="{9273701D-B896-4CA9-8D3F-B46E1B551014}"/>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41" name="Google Shape;8441;p3">
                <a:extLst>
                  <a:ext uri="{FF2B5EF4-FFF2-40B4-BE49-F238E27FC236}">
                    <a16:creationId xmlns:a16="http://schemas.microsoft.com/office/drawing/2014/main" id="{8232CFF1-95EA-4674-8C98-5259E9C49F6F}"/>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42" name="Google Shape;8442;p3">
                <a:extLst>
                  <a:ext uri="{FF2B5EF4-FFF2-40B4-BE49-F238E27FC236}">
                    <a16:creationId xmlns:a16="http://schemas.microsoft.com/office/drawing/2014/main" id="{32A7E87B-8651-48E5-B151-F1E520B6C859}"/>
                  </a:ext>
                </a:extLst>
              </p:cNvPr>
              <p:cNvCxnSpPr>
                <a:stCxn id="938" idx="0"/>
                <a:endCxn id="938"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943" name="Google Shape;8443;p3">
                <a:extLst>
                  <a:ext uri="{FF2B5EF4-FFF2-40B4-BE49-F238E27FC236}">
                    <a16:creationId xmlns:a16="http://schemas.microsoft.com/office/drawing/2014/main" id="{4F76C223-31EC-4E52-99FF-E67BD3927F3A}"/>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44" name="Google Shape;8444;p3">
                <a:extLst>
                  <a:ext uri="{FF2B5EF4-FFF2-40B4-BE49-F238E27FC236}">
                    <a16:creationId xmlns:a16="http://schemas.microsoft.com/office/drawing/2014/main" id="{C473358A-0359-4AEC-A085-26BD87990195}"/>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45" name="Google Shape;8445;p3">
                <a:extLst>
                  <a:ext uri="{FF2B5EF4-FFF2-40B4-BE49-F238E27FC236}">
                    <a16:creationId xmlns:a16="http://schemas.microsoft.com/office/drawing/2014/main" id="{EAD9D49B-AA31-46F2-82BC-FED76AFEDCD8}"/>
                  </a:ext>
                </a:extLst>
              </p:cNvPr>
              <p:cNvCxnSpPr>
                <a:stCxn id="938" idx="4"/>
                <a:endCxn id="938"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946" name="Google Shape;8446;p3">
                <a:extLst>
                  <a:ext uri="{FF2B5EF4-FFF2-40B4-BE49-F238E27FC236}">
                    <a16:creationId xmlns:a16="http://schemas.microsoft.com/office/drawing/2014/main" id="{F033E2AC-6564-488E-B2B0-A160C2F6A3A2}"/>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947" name="Google Shape;8447;p3">
                <a:extLst>
                  <a:ext uri="{FF2B5EF4-FFF2-40B4-BE49-F238E27FC236}">
                    <a16:creationId xmlns:a16="http://schemas.microsoft.com/office/drawing/2014/main" id="{3A7E995D-8A75-4248-B944-569C419CD17B}"/>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948" name="Google Shape;8448;p3">
                <a:extLst>
                  <a:ext uri="{FF2B5EF4-FFF2-40B4-BE49-F238E27FC236}">
                    <a16:creationId xmlns:a16="http://schemas.microsoft.com/office/drawing/2014/main" id="{ECEF8CDE-FFB2-46E9-8DB9-ED4989FC64AA}"/>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grpSp>
          <p:nvGrpSpPr>
            <p:cNvPr id="858" name="Google Shape;8449;p3">
              <a:extLst>
                <a:ext uri="{FF2B5EF4-FFF2-40B4-BE49-F238E27FC236}">
                  <a16:creationId xmlns:a16="http://schemas.microsoft.com/office/drawing/2014/main" id="{4C1ED43D-5282-4056-9AD0-27487F748032}"/>
                </a:ext>
              </a:extLst>
            </p:cNvPr>
            <p:cNvGrpSpPr/>
            <p:nvPr/>
          </p:nvGrpSpPr>
          <p:grpSpPr>
            <a:xfrm>
              <a:off x="1167484" y="3882255"/>
              <a:ext cx="113657" cy="109462"/>
              <a:chOff x="3317826" y="4042450"/>
              <a:chExt cx="438999" cy="438900"/>
            </a:xfrm>
          </p:grpSpPr>
          <p:sp>
            <p:nvSpPr>
              <p:cNvPr id="927" name="Google Shape;8450;p3">
                <a:extLst>
                  <a:ext uri="{FF2B5EF4-FFF2-40B4-BE49-F238E27FC236}">
                    <a16:creationId xmlns:a16="http://schemas.microsoft.com/office/drawing/2014/main" id="{B39B4E69-61F9-4122-94C0-6FA3FB357B13}"/>
                  </a:ext>
                </a:extLst>
              </p:cNvPr>
              <p:cNvSpPr/>
              <p:nvPr/>
            </p:nvSpPr>
            <p:spPr>
              <a:xfrm>
                <a:off x="3317925" y="4042450"/>
                <a:ext cx="438900" cy="438900"/>
              </a:xfrm>
              <a:prstGeom prst="cube">
                <a:avLst>
                  <a:gd name="adj" fmla="val 25000"/>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928" name="Google Shape;8451;p3">
                <a:extLst>
                  <a:ext uri="{FF2B5EF4-FFF2-40B4-BE49-F238E27FC236}">
                    <a16:creationId xmlns:a16="http://schemas.microsoft.com/office/drawing/2014/main" id="{157D1674-EE8F-40EE-980F-2FEE5F8BBC4D}"/>
                  </a:ext>
                </a:extLst>
              </p:cNvPr>
              <p:cNvCxnSpPr>
                <a:stCxn id="927" idx="1"/>
                <a:endCxn id="927" idx="3"/>
              </p:cNvCxnSpPr>
              <p:nvPr/>
            </p:nvCxnSpPr>
            <p:spPr>
              <a:xfrm>
                <a:off x="3484526"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29" name="Google Shape;8452;p3">
                <a:extLst>
                  <a:ext uri="{FF2B5EF4-FFF2-40B4-BE49-F238E27FC236}">
                    <a16:creationId xmlns:a16="http://schemas.microsoft.com/office/drawing/2014/main" id="{47A75091-6242-4E15-B480-040BC3E75B3B}"/>
                  </a:ext>
                </a:extLst>
              </p:cNvPr>
              <p:cNvCxnSpPr/>
              <p:nvPr/>
            </p:nvCxnSpPr>
            <p:spPr>
              <a:xfrm>
                <a:off x="35587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30" name="Google Shape;8453;p3">
                <a:extLst>
                  <a:ext uri="{FF2B5EF4-FFF2-40B4-BE49-F238E27FC236}">
                    <a16:creationId xmlns:a16="http://schemas.microsoft.com/office/drawing/2014/main" id="{94BB73C4-281F-440E-9311-AE0C0042FC74}"/>
                  </a:ext>
                </a:extLst>
              </p:cNvPr>
              <p:cNvCxnSpPr/>
              <p:nvPr/>
            </p:nvCxnSpPr>
            <p:spPr>
              <a:xfrm>
                <a:off x="3406313" y="4152175"/>
                <a:ext cx="0" cy="329100"/>
              </a:xfrm>
              <a:prstGeom prst="straightConnector1">
                <a:avLst/>
              </a:prstGeom>
              <a:noFill/>
              <a:ln w="9525" cap="flat" cmpd="sng">
                <a:solidFill>
                  <a:srgbClr val="D9D9D9"/>
                </a:solidFill>
                <a:prstDash val="dash"/>
                <a:round/>
                <a:headEnd type="none" w="sm" len="sm"/>
                <a:tailEnd type="none" w="sm" len="sm"/>
              </a:ln>
            </p:spPr>
          </p:cxnSp>
          <p:cxnSp>
            <p:nvCxnSpPr>
              <p:cNvPr id="931" name="Google Shape;8454;p3">
                <a:extLst>
                  <a:ext uri="{FF2B5EF4-FFF2-40B4-BE49-F238E27FC236}">
                    <a16:creationId xmlns:a16="http://schemas.microsoft.com/office/drawing/2014/main" id="{DA81B1AC-AF02-448C-8591-1FFA408241FD}"/>
                  </a:ext>
                </a:extLst>
              </p:cNvPr>
              <p:cNvCxnSpPr>
                <a:stCxn id="927" idx="0"/>
                <a:endCxn id="927" idx="1"/>
              </p:cNvCxnSpPr>
              <p:nvPr/>
            </p:nvCxnSpPr>
            <p:spPr>
              <a:xfrm flipH="1">
                <a:off x="3484624" y="4042450"/>
                <a:ext cx="105600" cy="109800"/>
              </a:xfrm>
              <a:prstGeom prst="straightConnector1">
                <a:avLst/>
              </a:prstGeom>
              <a:noFill/>
              <a:ln w="9525" cap="flat" cmpd="sng">
                <a:solidFill>
                  <a:srgbClr val="D9D9D9"/>
                </a:solidFill>
                <a:prstDash val="dash"/>
                <a:round/>
                <a:headEnd type="none" w="sm" len="sm"/>
                <a:tailEnd type="none" w="sm" len="sm"/>
              </a:ln>
            </p:spPr>
          </p:cxnSp>
          <p:cxnSp>
            <p:nvCxnSpPr>
              <p:cNvPr id="932" name="Google Shape;8455;p3">
                <a:extLst>
                  <a:ext uri="{FF2B5EF4-FFF2-40B4-BE49-F238E27FC236}">
                    <a16:creationId xmlns:a16="http://schemas.microsoft.com/office/drawing/2014/main" id="{0B87184F-D870-4208-AE71-C2225F58D75E}"/>
                  </a:ext>
                </a:extLst>
              </p:cNvPr>
              <p:cNvCxnSpPr/>
              <p:nvPr/>
            </p:nvCxnSpPr>
            <p:spPr>
              <a:xfrm flipH="1">
                <a:off x="35587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33" name="Google Shape;8456;p3">
                <a:extLst>
                  <a:ext uri="{FF2B5EF4-FFF2-40B4-BE49-F238E27FC236}">
                    <a16:creationId xmlns:a16="http://schemas.microsoft.com/office/drawing/2014/main" id="{38E22D4C-E636-442D-A1C7-A992329600C3}"/>
                  </a:ext>
                </a:extLst>
              </p:cNvPr>
              <p:cNvCxnSpPr/>
              <p:nvPr/>
            </p:nvCxnSpPr>
            <p:spPr>
              <a:xfrm flipH="1">
                <a:off x="3406313" y="4042450"/>
                <a:ext cx="109800" cy="109800"/>
              </a:xfrm>
              <a:prstGeom prst="straightConnector1">
                <a:avLst/>
              </a:prstGeom>
              <a:noFill/>
              <a:ln w="9525" cap="flat" cmpd="sng">
                <a:solidFill>
                  <a:srgbClr val="D9D9D9"/>
                </a:solidFill>
                <a:prstDash val="dash"/>
                <a:round/>
                <a:headEnd type="none" w="sm" len="sm"/>
                <a:tailEnd type="none" w="sm" len="sm"/>
              </a:ln>
            </p:spPr>
          </p:cxnSp>
          <p:cxnSp>
            <p:nvCxnSpPr>
              <p:cNvPr id="934" name="Google Shape;8457;p3">
                <a:extLst>
                  <a:ext uri="{FF2B5EF4-FFF2-40B4-BE49-F238E27FC236}">
                    <a16:creationId xmlns:a16="http://schemas.microsoft.com/office/drawing/2014/main" id="{0C202BA8-E3CD-4818-91CB-5AC453BD1F96}"/>
                  </a:ext>
                </a:extLst>
              </p:cNvPr>
              <p:cNvCxnSpPr>
                <a:stCxn id="927" idx="4"/>
                <a:endCxn id="927" idx="2"/>
              </p:cNvCxnSpPr>
              <p:nvPr/>
            </p:nvCxnSpPr>
            <p:spPr>
              <a:xfrm rot="10800000">
                <a:off x="3317826" y="4316763"/>
                <a:ext cx="333300" cy="0"/>
              </a:xfrm>
              <a:prstGeom prst="straightConnector1">
                <a:avLst/>
              </a:prstGeom>
              <a:noFill/>
              <a:ln w="9525" cap="flat" cmpd="sng">
                <a:solidFill>
                  <a:srgbClr val="D9D9D9"/>
                </a:solidFill>
                <a:prstDash val="dash"/>
                <a:round/>
                <a:headEnd type="none" w="sm" len="sm"/>
                <a:tailEnd type="none" w="sm" len="sm"/>
              </a:ln>
            </p:spPr>
          </p:cxnSp>
          <p:cxnSp>
            <p:nvCxnSpPr>
              <p:cNvPr id="935" name="Google Shape;8458;p3">
                <a:extLst>
                  <a:ext uri="{FF2B5EF4-FFF2-40B4-BE49-F238E27FC236}">
                    <a16:creationId xmlns:a16="http://schemas.microsoft.com/office/drawing/2014/main" id="{A0129A52-0E07-4C48-8DEE-B9A06E4CB49D}"/>
                  </a:ext>
                </a:extLst>
              </p:cNvPr>
              <p:cNvCxnSpPr/>
              <p:nvPr/>
            </p:nvCxnSpPr>
            <p:spPr>
              <a:xfrm rot="10800000">
                <a:off x="3318000" y="4402488"/>
                <a:ext cx="329100" cy="0"/>
              </a:xfrm>
              <a:prstGeom prst="straightConnector1">
                <a:avLst/>
              </a:prstGeom>
              <a:noFill/>
              <a:ln w="9525" cap="flat" cmpd="sng">
                <a:solidFill>
                  <a:srgbClr val="D9D9D9"/>
                </a:solidFill>
                <a:prstDash val="dash"/>
                <a:round/>
                <a:headEnd type="none" w="sm" len="sm"/>
                <a:tailEnd type="none" w="sm" len="sm"/>
              </a:ln>
            </p:spPr>
          </p:cxnSp>
          <p:cxnSp>
            <p:nvCxnSpPr>
              <p:cNvPr id="936" name="Google Shape;8459;p3">
                <a:extLst>
                  <a:ext uri="{FF2B5EF4-FFF2-40B4-BE49-F238E27FC236}">
                    <a16:creationId xmlns:a16="http://schemas.microsoft.com/office/drawing/2014/main" id="{07873D1C-765E-4E8C-8C56-79EE4AD513FA}"/>
                  </a:ext>
                </a:extLst>
              </p:cNvPr>
              <p:cNvCxnSpPr/>
              <p:nvPr/>
            </p:nvCxnSpPr>
            <p:spPr>
              <a:xfrm rot="10800000">
                <a:off x="3318000" y="4231038"/>
                <a:ext cx="329100" cy="0"/>
              </a:xfrm>
              <a:prstGeom prst="straightConnector1">
                <a:avLst/>
              </a:prstGeom>
              <a:noFill/>
              <a:ln w="9525" cap="flat" cmpd="sng">
                <a:solidFill>
                  <a:srgbClr val="D9D9D9"/>
                </a:solidFill>
                <a:prstDash val="dash"/>
                <a:round/>
                <a:headEnd type="none" w="sm" len="sm"/>
                <a:tailEnd type="none" w="sm" len="sm"/>
              </a:ln>
            </p:spPr>
          </p:cxnSp>
          <p:cxnSp>
            <p:nvCxnSpPr>
              <p:cNvPr id="937" name="Google Shape;8460;p3">
                <a:extLst>
                  <a:ext uri="{FF2B5EF4-FFF2-40B4-BE49-F238E27FC236}">
                    <a16:creationId xmlns:a16="http://schemas.microsoft.com/office/drawing/2014/main" id="{319C2316-7B50-4352-AB25-DA0F41D49234}"/>
                  </a:ext>
                </a:extLst>
              </p:cNvPr>
              <p:cNvCxnSpPr/>
              <p:nvPr/>
            </p:nvCxnSpPr>
            <p:spPr>
              <a:xfrm rot="10800000">
                <a:off x="3372825" y="4097688"/>
                <a:ext cx="329100" cy="0"/>
              </a:xfrm>
              <a:prstGeom prst="straightConnector1">
                <a:avLst/>
              </a:prstGeom>
              <a:noFill/>
              <a:ln w="9525" cap="flat" cmpd="sng">
                <a:solidFill>
                  <a:srgbClr val="D9D9D9"/>
                </a:solidFill>
                <a:prstDash val="dash"/>
                <a:round/>
                <a:headEnd type="none" w="sm" len="sm"/>
                <a:tailEnd type="none" w="sm" len="sm"/>
              </a:ln>
            </p:spPr>
          </p:cxnSp>
        </p:grpSp>
        <p:sp>
          <p:nvSpPr>
            <p:cNvPr id="859" name="Google Shape;8461;p3">
              <a:extLst>
                <a:ext uri="{FF2B5EF4-FFF2-40B4-BE49-F238E27FC236}">
                  <a16:creationId xmlns:a16="http://schemas.microsoft.com/office/drawing/2014/main" id="{F62A35D4-0C5F-498B-A8EC-4518F72D112E}"/>
                </a:ext>
              </a:extLst>
            </p:cNvPr>
            <p:cNvSpPr/>
            <p:nvPr/>
          </p:nvSpPr>
          <p:spPr>
            <a:xfrm>
              <a:off x="1123847" y="3768272"/>
              <a:ext cx="1719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Events</a:t>
              </a:r>
              <a:endParaRPr sz="533" b="0" i="0" u="none" strike="noStrike" cap="none">
                <a:solidFill>
                  <a:srgbClr val="000000"/>
                </a:solidFill>
                <a:latin typeface="Arial"/>
                <a:ea typeface="Arial"/>
                <a:cs typeface="Arial"/>
                <a:sym typeface="Arial"/>
              </a:endParaRPr>
            </a:p>
          </p:txBody>
        </p:sp>
        <p:sp>
          <p:nvSpPr>
            <p:cNvPr id="860" name="Google Shape;8462;p3">
              <a:extLst>
                <a:ext uri="{FF2B5EF4-FFF2-40B4-BE49-F238E27FC236}">
                  <a16:creationId xmlns:a16="http://schemas.microsoft.com/office/drawing/2014/main" id="{AF31CB95-B17E-4D6E-9B6E-D43DB7105446}"/>
                </a:ext>
              </a:extLst>
            </p:cNvPr>
            <p:cNvSpPr/>
            <p:nvPr/>
          </p:nvSpPr>
          <p:spPr>
            <a:xfrm>
              <a:off x="1593757" y="3781113"/>
              <a:ext cx="2655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Consumer Sentiment</a:t>
              </a:r>
              <a:endParaRPr sz="533" b="0" i="0" u="none" strike="noStrike" cap="none">
                <a:solidFill>
                  <a:srgbClr val="000000"/>
                </a:solidFill>
                <a:latin typeface="Arial"/>
                <a:ea typeface="Arial"/>
                <a:cs typeface="Arial"/>
                <a:sym typeface="Arial"/>
              </a:endParaRPr>
            </a:p>
          </p:txBody>
        </p:sp>
        <p:pic>
          <p:nvPicPr>
            <p:cNvPr id="861" name="Google Shape;8056;p3">
              <a:extLst>
                <a:ext uri="{FF2B5EF4-FFF2-40B4-BE49-F238E27FC236}">
                  <a16:creationId xmlns:a16="http://schemas.microsoft.com/office/drawing/2014/main" id="{C188BF80-D233-4AB0-BBB0-0806CC03BB42}"/>
                </a:ext>
              </a:extLst>
            </p:cNvPr>
            <p:cNvPicPr preferRelativeResize="0"/>
            <p:nvPr/>
          </p:nvPicPr>
          <p:blipFill rotWithShape="1">
            <a:blip r:embed="rId13">
              <a:alphaModFix/>
            </a:blip>
            <a:srcRect/>
            <a:stretch/>
          </p:blipFill>
          <p:spPr>
            <a:xfrm>
              <a:off x="5052730" y="4246940"/>
              <a:ext cx="157457" cy="151669"/>
            </a:xfrm>
            <a:prstGeom prst="rect">
              <a:avLst/>
            </a:prstGeom>
            <a:noFill/>
            <a:ln>
              <a:noFill/>
            </a:ln>
          </p:spPr>
        </p:pic>
        <p:sp>
          <p:nvSpPr>
            <p:cNvPr id="862" name="Google Shape;8463;p3">
              <a:extLst>
                <a:ext uri="{FF2B5EF4-FFF2-40B4-BE49-F238E27FC236}">
                  <a16:creationId xmlns:a16="http://schemas.microsoft.com/office/drawing/2014/main" id="{640A3F7D-C88D-4D9C-A9F1-1098C9AE7449}"/>
                </a:ext>
              </a:extLst>
            </p:cNvPr>
            <p:cNvSpPr/>
            <p:nvPr/>
          </p:nvSpPr>
          <p:spPr>
            <a:xfrm>
              <a:off x="5783692" y="3499162"/>
              <a:ext cx="39630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Supply Allocation Plans</a:t>
              </a:r>
              <a:endParaRPr sz="533" b="0" i="0" u="none" strike="noStrike" cap="none">
                <a:solidFill>
                  <a:srgbClr val="000000"/>
                </a:solidFill>
                <a:latin typeface="Arial"/>
                <a:ea typeface="Arial"/>
                <a:cs typeface="Arial"/>
                <a:sym typeface="Arial"/>
              </a:endParaRPr>
            </a:p>
          </p:txBody>
        </p:sp>
        <p:sp>
          <p:nvSpPr>
            <p:cNvPr id="863" name="Google Shape;8464;p3">
              <a:extLst>
                <a:ext uri="{FF2B5EF4-FFF2-40B4-BE49-F238E27FC236}">
                  <a16:creationId xmlns:a16="http://schemas.microsoft.com/office/drawing/2014/main" id="{C2855FD6-2878-47B0-9407-32D08B98435A}"/>
                </a:ext>
              </a:extLst>
            </p:cNvPr>
            <p:cNvSpPr/>
            <p:nvPr/>
          </p:nvSpPr>
          <p:spPr>
            <a:xfrm>
              <a:off x="3962400" y="3940355"/>
              <a:ext cx="344320" cy="1074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Initiative Plans</a:t>
              </a:r>
              <a:endParaRPr sz="533" b="0" i="0" u="none" strike="noStrike" cap="none">
                <a:solidFill>
                  <a:srgbClr val="000000"/>
                </a:solidFill>
                <a:latin typeface="Arial"/>
                <a:ea typeface="Arial"/>
                <a:cs typeface="Arial"/>
                <a:sym typeface="Arial"/>
              </a:endParaRPr>
            </a:p>
          </p:txBody>
        </p:sp>
        <p:sp>
          <p:nvSpPr>
            <p:cNvPr id="864" name="Google Shape;8465;p3">
              <a:extLst>
                <a:ext uri="{FF2B5EF4-FFF2-40B4-BE49-F238E27FC236}">
                  <a16:creationId xmlns:a16="http://schemas.microsoft.com/office/drawing/2014/main" id="{9BE8C690-5938-4B8D-A670-725A38F222D8}"/>
                </a:ext>
              </a:extLst>
            </p:cNvPr>
            <p:cNvSpPr/>
            <p:nvPr/>
          </p:nvSpPr>
          <p:spPr>
            <a:xfrm>
              <a:off x="1338712" y="3035945"/>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65" name="Google Shape;8466;p3">
              <a:extLst>
                <a:ext uri="{FF2B5EF4-FFF2-40B4-BE49-F238E27FC236}">
                  <a16:creationId xmlns:a16="http://schemas.microsoft.com/office/drawing/2014/main" id="{B8DDE28A-3772-4690-B45D-36EA623550A0}"/>
                </a:ext>
              </a:extLst>
            </p:cNvPr>
            <p:cNvSpPr/>
            <p:nvPr/>
          </p:nvSpPr>
          <p:spPr>
            <a:xfrm>
              <a:off x="2303188" y="3145577"/>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66" name="Google Shape;8467;p3">
              <a:extLst>
                <a:ext uri="{FF2B5EF4-FFF2-40B4-BE49-F238E27FC236}">
                  <a16:creationId xmlns:a16="http://schemas.microsoft.com/office/drawing/2014/main" id="{D2965342-7CDD-40F2-A2F1-B74629CD0DCD}"/>
                </a:ext>
              </a:extLst>
            </p:cNvPr>
            <p:cNvSpPr/>
            <p:nvPr/>
          </p:nvSpPr>
          <p:spPr>
            <a:xfrm>
              <a:off x="1645940" y="3238269"/>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867" name="Google Shape;8468;p3">
              <a:extLst>
                <a:ext uri="{FF2B5EF4-FFF2-40B4-BE49-F238E27FC236}">
                  <a16:creationId xmlns:a16="http://schemas.microsoft.com/office/drawing/2014/main" id="{E1C2BDAE-5466-4F5D-86CE-8CBF2BCCF5CD}"/>
                </a:ext>
              </a:extLst>
            </p:cNvPr>
            <p:cNvCxnSpPr>
              <a:stCxn id="864" idx="6"/>
              <a:endCxn id="865" idx="3"/>
            </p:cNvCxnSpPr>
            <p:nvPr/>
          </p:nvCxnSpPr>
          <p:spPr>
            <a:xfrm>
              <a:off x="1410412" y="3071645"/>
              <a:ext cx="903300" cy="135000"/>
            </a:xfrm>
            <a:prstGeom prst="straightConnector1">
              <a:avLst/>
            </a:prstGeom>
            <a:noFill/>
            <a:ln w="9525" cap="flat" cmpd="sng">
              <a:solidFill>
                <a:srgbClr val="999999"/>
              </a:solidFill>
              <a:prstDash val="dot"/>
              <a:round/>
              <a:headEnd type="none" w="sm" len="sm"/>
              <a:tailEnd type="none" w="sm" len="sm"/>
            </a:ln>
          </p:spPr>
        </p:cxnSp>
        <p:cxnSp>
          <p:nvCxnSpPr>
            <p:cNvPr id="868" name="Google Shape;8469;p3">
              <a:extLst>
                <a:ext uri="{FF2B5EF4-FFF2-40B4-BE49-F238E27FC236}">
                  <a16:creationId xmlns:a16="http://schemas.microsoft.com/office/drawing/2014/main" id="{72800986-033E-4B40-826A-F76D4CDB6BC3}"/>
                </a:ext>
              </a:extLst>
            </p:cNvPr>
            <p:cNvCxnSpPr>
              <a:stCxn id="866" idx="3"/>
              <a:endCxn id="938" idx="0"/>
            </p:cNvCxnSpPr>
            <p:nvPr/>
          </p:nvCxnSpPr>
          <p:spPr>
            <a:xfrm>
              <a:off x="1656440" y="3299213"/>
              <a:ext cx="54000" cy="369900"/>
            </a:xfrm>
            <a:prstGeom prst="straightConnector1">
              <a:avLst/>
            </a:prstGeom>
            <a:noFill/>
            <a:ln w="9525" cap="flat" cmpd="sng">
              <a:solidFill>
                <a:srgbClr val="999999"/>
              </a:solidFill>
              <a:prstDash val="dot"/>
              <a:round/>
              <a:headEnd type="none" w="sm" len="sm"/>
              <a:tailEnd type="none" w="sm" len="sm"/>
            </a:ln>
          </p:spPr>
        </p:cxnSp>
        <p:cxnSp>
          <p:nvCxnSpPr>
            <p:cNvPr id="869" name="Google Shape;8470;p3">
              <a:extLst>
                <a:ext uri="{FF2B5EF4-FFF2-40B4-BE49-F238E27FC236}">
                  <a16:creationId xmlns:a16="http://schemas.microsoft.com/office/drawing/2014/main" id="{007A8D31-51D6-4CBE-955A-321DBABED2FF}"/>
                </a:ext>
              </a:extLst>
            </p:cNvPr>
            <p:cNvCxnSpPr>
              <a:stCxn id="865" idx="5"/>
              <a:endCxn id="866" idx="7"/>
            </p:cNvCxnSpPr>
            <p:nvPr/>
          </p:nvCxnSpPr>
          <p:spPr>
            <a:xfrm flipH="1">
              <a:off x="1707088" y="3206521"/>
              <a:ext cx="657300" cy="42300"/>
            </a:xfrm>
            <a:prstGeom prst="straightConnector1">
              <a:avLst/>
            </a:prstGeom>
            <a:noFill/>
            <a:ln w="9525" cap="flat" cmpd="sng">
              <a:solidFill>
                <a:srgbClr val="999999"/>
              </a:solidFill>
              <a:prstDash val="dot"/>
              <a:round/>
              <a:headEnd type="none" w="sm" len="sm"/>
              <a:tailEnd type="none" w="sm" len="sm"/>
            </a:ln>
          </p:spPr>
        </p:cxnSp>
        <p:cxnSp>
          <p:nvCxnSpPr>
            <p:cNvPr id="870" name="Google Shape;8471;p3">
              <a:extLst>
                <a:ext uri="{FF2B5EF4-FFF2-40B4-BE49-F238E27FC236}">
                  <a16:creationId xmlns:a16="http://schemas.microsoft.com/office/drawing/2014/main" id="{90CAA1D6-476C-4ED8-9662-F0623C1E6B75}"/>
                </a:ext>
              </a:extLst>
            </p:cNvPr>
            <p:cNvCxnSpPr>
              <a:stCxn id="865" idx="6"/>
              <a:endCxn id="938" idx="0"/>
            </p:cNvCxnSpPr>
            <p:nvPr/>
          </p:nvCxnSpPr>
          <p:spPr>
            <a:xfrm flipH="1">
              <a:off x="1710688" y="3181277"/>
              <a:ext cx="664200" cy="487800"/>
            </a:xfrm>
            <a:prstGeom prst="straightConnector1">
              <a:avLst/>
            </a:prstGeom>
            <a:noFill/>
            <a:ln w="9525" cap="flat" cmpd="sng">
              <a:solidFill>
                <a:srgbClr val="999999"/>
              </a:solidFill>
              <a:prstDash val="dot"/>
              <a:round/>
              <a:headEnd type="none" w="sm" len="sm"/>
              <a:tailEnd type="none" w="sm" len="sm"/>
            </a:ln>
          </p:spPr>
        </p:cxnSp>
        <p:sp>
          <p:nvSpPr>
            <p:cNvPr id="871" name="Google Shape;8472;p3">
              <a:extLst>
                <a:ext uri="{FF2B5EF4-FFF2-40B4-BE49-F238E27FC236}">
                  <a16:creationId xmlns:a16="http://schemas.microsoft.com/office/drawing/2014/main" id="{E79CF8EB-A801-4D60-9BE9-032CF467A82F}"/>
                </a:ext>
              </a:extLst>
            </p:cNvPr>
            <p:cNvSpPr/>
            <p:nvPr/>
          </p:nvSpPr>
          <p:spPr>
            <a:xfrm>
              <a:off x="6730824" y="3195913"/>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72" name="Google Shape;8473;p3">
              <a:extLst>
                <a:ext uri="{FF2B5EF4-FFF2-40B4-BE49-F238E27FC236}">
                  <a16:creationId xmlns:a16="http://schemas.microsoft.com/office/drawing/2014/main" id="{ABEBD9C4-01F0-4228-9ACF-9E9924F3C7F7}"/>
                </a:ext>
              </a:extLst>
            </p:cNvPr>
            <p:cNvSpPr/>
            <p:nvPr/>
          </p:nvSpPr>
          <p:spPr>
            <a:xfrm>
              <a:off x="7968078" y="3233301"/>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873" name="Google Shape;8474;p3">
              <a:extLst>
                <a:ext uri="{FF2B5EF4-FFF2-40B4-BE49-F238E27FC236}">
                  <a16:creationId xmlns:a16="http://schemas.microsoft.com/office/drawing/2014/main" id="{5E7AB78A-4452-4180-9D44-FA2CF1391303}"/>
                </a:ext>
              </a:extLst>
            </p:cNvPr>
            <p:cNvCxnSpPr/>
            <p:nvPr/>
          </p:nvCxnSpPr>
          <p:spPr>
            <a:xfrm rot="10800000">
              <a:off x="7456408" y="3260960"/>
              <a:ext cx="7500" cy="455100"/>
            </a:xfrm>
            <a:prstGeom prst="straightConnector1">
              <a:avLst/>
            </a:prstGeom>
            <a:noFill/>
            <a:ln w="9525" cap="flat" cmpd="sng">
              <a:solidFill>
                <a:srgbClr val="999999"/>
              </a:solidFill>
              <a:prstDash val="dot"/>
              <a:round/>
              <a:headEnd type="none" w="sm" len="sm"/>
              <a:tailEnd type="none" w="sm" len="sm"/>
            </a:ln>
          </p:spPr>
        </p:cxnSp>
        <p:cxnSp>
          <p:nvCxnSpPr>
            <p:cNvPr id="874" name="Google Shape;8475;p3">
              <a:extLst>
                <a:ext uri="{FF2B5EF4-FFF2-40B4-BE49-F238E27FC236}">
                  <a16:creationId xmlns:a16="http://schemas.microsoft.com/office/drawing/2014/main" id="{7E9F5442-6199-48E2-B1E1-6069329DFF0F}"/>
                </a:ext>
              </a:extLst>
            </p:cNvPr>
            <p:cNvCxnSpPr>
              <a:stCxn id="1125" idx="1"/>
              <a:endCxn id="871" idx="3"/>
            </p:cNvCxnSpPr>
            <p:nvPr/>
          </p:nvCxnSpPr>
          <p:spPr>
            <a:xfrm rot="10800000">
              <a:off x="6741452" y="3256762"/>
              <a:ext cx="218700" cy="618600"/>
            </a:xfrm>
            <a:prstGeom prst="straightConnector1">
              <a:avLst/>
            </a:prstGeom>
            <a:noFill/>
            <a:ln w="9525" cap="flat" cmpd="sng">
              <a:solidFill>
                <a:srgbClr val="999999"/>
              </a:solidFill>
              <a:prstDash val="dot"/>
              <a:round/>
              <a:headEnd type="none" w="sm" len="sm"/>
              <a:tailEnd type="none" w="sm" len="sm"/>
            </a:ln>
          </p:spPr>
        </p:cxnSp>
        <p:cxnSp>
          <p:nvCxnSpPr>
            <p:cNvPr id="875" name="Google Shape;8476;p3">
              <a:extLst>
                <a:ext uri="{FF2B5EF4-FFF2-40B4-BE49-F238E27FC236}">
                  <a16:creationId xmlns:a16="http://schemas.microsoft.com/office/drawing/2014/main" id="{F5D7D825-860A-41CA-B154-F92236B4719A}"/>
                </a:ext>
              </a:extLst>
            </p:cNvPr>
            <p:cNvCxnSpPr>
              <a:stCxn id="866" idx="6"/>
              <a:endCxn id="1037" idx="1"/>
            </p:cNvCxnSpPr>
            <p:nvPr/>
          </p:nvCxnSpPr>
          <p:spPr>
            <a:xfrm>
              <a:off x="1717640" y="3273969"/>
              <a:ext cx="544800" cy="303000"/>
            </a:xfrm>
            <a:prstGeom prst="straightConnector1">
              <a:avLst/>
            </a:prstGeom>
            <a:noFill/>
            <a:ln w="9525" cap="flat" cmpd="sng">
              <a:solidFill>
                <a:srgbClr val="999999"/>
              </a:solidFill>
              <a:prstDash val="dot"/>
              <a:round/>
              <a:headEnd type="none" w="sm" len="sm"/>
              <a:tailEnd type="none" w="sm" len="sm"/>
            </a:ln>
          </p:spPr>
        </p:cxnSp>
        <p:sp>
          <p:nvSpPr>
            <p:cNvPr id="876" name="Google Shape;8477;p3">
              <a:extLst>
                <a:ext uri="{FF2B5EF4-FFF2-40B4-BE49-F238E27FC236}">
                  <a16:creationId xmlns:a16="http://schemas.microsoft.com/office/drawing/2014/main" id="{3F5093D5-AA2F-41C6-A798-9AE266AC6464}"/>
                </a:ext>
              </a:extLst>
            </p:cNvPr>
            <p:cNvSpPr/>
            <p:nvPr/>
          </p:nvSpPr>
          <p:spPr>
            <a:xfrm>
              <a:off x="1015441" y="2902155"/>
              <a:ext cx="328200"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Competitor Intelligence</a:t>
              </a:r>
              <a:endParaRPr sz="533" b="0" i="0" u="none" strike="noStrike" cap="none">
                <a:solidFill>
                  <a:srgbClr val="000000"/>
                </a:solidFill>
                <a:latin typeface="Arial"/>
                <a:ea typeface="Arial"/>
                <a:cs typeface="Arial"/>
                <a:sym typeface="Arial"/>
              </a:endParaRPr>
            </a:p>
          </p:txBody>
        </p:sp>
        <p:sp>
          <p:nvSpPr>
            <p:cNvPr id="877" name="Google Shape;8478;p3">
              <a:extLst>
                <a:ext uri="{FF2B5EF4-FFF2-40B4-BE49-F238E27FC236}">
                  <a16:creationId xmlns:a16="http://schemas.microsoft.com/office/drawing/2014/main" id="{AE54FADC-889C-48DA-9443-47178C8AF159}"/>
                </a:ext>
              </a:extLst>
            </p:cNvPr>
            <p:cNvSpPr/>
            <p:nvPr/>
          </p:nvSpPr>
          <p:spPr>
            <a:xfrm>
              <a:off x="2450738" y="3073931"/>
              <a:ext cx="288861"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Channel Intelligence</a:t>
              </a:r>
              <a:endParaRPr sz="533" b="0" i="0" u="none" strike="noStrike" cap="none">
                <a:solidFill>
                  <a:srgbClr val="000000"/>
                </a:solidFill>
                <a:latin typeface="Arial"/>
                <a:ea typeface="Arial"/>
                <a:cs typeface="Arial"/>
                <a:sym typeface="Arial"/>
              </a:endParaRPr>
            </a:p>
          </p:txBody>
        </p:sp>
        <p:sp>
          <p:nvSpPr>
            <p:cNvPr id="878" name="Google Shape;8479;p3">
              <a:extLst>
                <a:ext uri="{FF2B5EF4-FFF2-40B4-BE49-F238E27FC236}">
                  <a16:creationId xmlns:a16="http://schemas.microsoft.com/office/drawing/2014/main" id="{A31F720E-5F10-4424-8A64-A3C62E3C356E}"/>
                </a:ext>
              </a:extLst>
            </p:cNvPr>
            <p:cNvSpPr/>
            <p:nvPr/>
          </p:nvSpPr>
          <p:spPr>
            <a:xfrm>
              <a:off x="1273575" y="3214128"/>
              <a:ext cx="328200"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Customer Intelligence</a:t>
              </a:r>
              <a:endParaRPr sz="533" b="0" i="0" u="none" strike="noStrike" cap="none">
                <a:solidFill>
                  <a:srgbClr val="000000"/>
                </a:solidFill>
                <a:latin typeface="Arial"/>
                <a:ea typeface="Arial"/>
                <a:cs typeface="Arial"/>
                <a:sym typeface="Arial"/>
              </a:endParaRPr>
            </a:p>
          </p:txBody>
        </p:sp>
        <p:sp>
          <p:nvSpPr>
            <p:cNvPr id="879" name="Google Shape;8480;p3">
              <a:extLst>
                <a:ext uri="{FF2B5EF4-FFF2-40B4-BE49-F238E27FC236}">
                  <a16:creationId xmlns:a16="http://schemas.microsoft.com/office/drawing/2014/main" id="{D1E066AF-3D3B-4F35-88CF-E6839A455CD2}"/>
                </a:ext>
              </a:extLst>
            </p:cNvPr>
            <p:cNvSpPr/>
            <p:nvPr/>
          </p:nvSpPr>
          <p:spPr>
            <a:xfrm>
              <a:off x="7863908" y="3062880"/>
              <a:ext cx="328200"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Supplier Intelligence</a:t>
              </a:r>
              <a:endParaRPr sz="533" b="0" i="0" u="none" strike="noStrike" cap="none">
                <a:solidFill>
                  <a:srgbClr val="000000"/>
                </a:solidFill>
                <a:latin typeface="Arial"/>
                <a:ea typeface="Arial"/>
                <a:cs typeface="Arial"/>
                <a:sym typeface="Arial"/>
              </a:endParaRPr>
            </a:p>
          </p:txBody>
        </p:sp>
        <p:sp>
          <p:nvSpPr>
            <p:cNvPr id="880" name="Google Shape;8481;p3">
              <a:extLst>
                <a:ext uri="{FF2B5EF4-FFF2-40B4-BE49-F238E27FC236}">
                  <a16:creationId xmlns:a16="http://schemas.microsoft.com/office/drawing/2014/main" id="{5B030E57-CCE5-4E41-9AE8-BCC6BCEE8249}"/>
                </a:ext>
              </a:extLst>
            </p:cNvPr>
            <p:cNvSpPr/>
            <p:nvPr/>
          </p:nvSpPr>
          <p:spPr>
            <a:xfrm>
              <a:off x="7035029" y="3071473"/>
              <a:ext cx="328200"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Commodity Intelligence</a:t>
              </a:r>
              <a:endParaRPr sz="533" b="0" i="0" u="none" strike="noStrike" cap="none">
                <a:solidFill>
                  <a:srgbClr val="000000"/>
                </a:solidFill>
                <a:latin typeface="Arial"/>
                <a:ea typeface="Arial"/>
                <a:cs typeface="Arial"/>
                <a:sym typeface="Arial"/>
              </a:endParaRPr>
            </a:p>
          </p:txBody>
        </p:sp>
        <p:sp>
          <p:nvSpPr>
            <p:cNvPr id="881" name="Google Shape;8482;p3">
              <a:extLst>
                <a:ext uri="{FF2B5EF4-FFF2-40B4-BE49-F238E27FC236}">
                  <a16:creationId xmlns:a16="http://schemas.microsoft.com/office/drawing/2014/main" id="{F46B9DF3-5461-41B7-844B-FF060B6394FB}"/>
                </a:ext>
              </a:extLst>
            </p:cNvPr>
            <p:cNvSpPr/>
            <p:nvPr/>
          </p:nvSpPr>
          <p:spPr>
            <a:xfrm>
              <a:off x="4631929" y="3284529"/>
              <a:ext cx="333600"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New Product Ramp Curves</a:t>
              </a:r>
              <a:endParaRPr sz="533" b="0" i="0" u="none" strike="noStrike" cap="none">
                <a:solidFill>
                  <a:srgbClr val="000000"/>
                </a:solidFill>
                <a:latin typeface="Arial"/>
                <a:ea typeface="Arial"/>
                <a:cs typeface="Arial"/>
                <a:sym typeface="Arial"/>
              </a:endParaRPr>
            </a:p>
          </p:txBody>
        </p:sp>
        <p:sp>
          <p:nvSpPr>
            <p:cNvPr id="882" name="Google Shape;8483;p3">
              <a:extLst>
                <a:ext uri="{FF2B5EF4-FFF2-40B4-BE49-F238E27FC236}">
                  <a16:creationId xmlns:a16="http://schemas.microsoft.com/office/drawing/2014/main" id="{213C112F-BCB1-4DF1-B7D2-EB990F3E903A}"/>
                </a:ext>
              </a:extLst>
            </p:cNvPr>
            <p:cNvSpPr/>
            <p:nvPr/>
          </p:nvSpPr>
          <p:spPr>
            <a:xfrm>
              <a:off x="3679691" y="2990081"/>
              <a:ext cx="243600"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Forecast Accuracy</a:t>
              </a:r>
              <a:endParaRPr sz="533" b="0" i="0" u="none" strike="noStrike" cap="none">
                <a:solidFill>
                  <a:srgbClr val="000000"/>
                </a:solidFill>
                <a:latin typeface="Arial"/>
                <a:ea typeface="Arial"/>
                <a:cs typeface="Arial"/>
                <a:sym typeface="Arial"/>
              </a:endParaRPr>
            </a:p>
          </p:txBody>
        </p:sp>
        <p:sp>
          <p:nvSpPr>
            <p:cNvPr id="883" name="Google Shape;8484;p3">
              <a:extLst>
                <a:ext uri="{FF2B5EF4-FFF2-40B4-BE49-F238E27FC236}">
                  <a16:creationId xmlns:a16="http://schemas.microsoft.com/office/drawing/2014/main" id="{8FA23F2B-EE0B-474C-A3B4-B8180FCAA42F}"/>
                </a:ext>
              </a:extLst>
            </p:cNvPr>
            <p:cNvSpPr/>
            <p:nvPr/>
          </p:nvSpPr>
          <p:spPr>
            <a:xfrm>
              <a:off x="3971343" y="3231533"/>
              <a:ext cx="243600"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Initiative ROI</a:t>
              </a:r>
              <a:endParaRPr sz="533" b="0" i="0" u="none" strike="noStrike" cap="none">
                <a:solidFill>
                  <a:srgbClr val="000000"/>
                </a:solidFill>
                <a:latin typeface="Arial"/>
                <a:ea typeface="Arial"/>
                <a:cs typeface="Arial"/>
                <a:sym typeface="Arial"/>
              </a:endParaRPr>
            </a:p>
          </p:txBody>
        </p:sp>
        <p:sp>
          <p:nvSpPr>
            <p:cNvPr id="884" name="Google Shape;8485;p3">
              <a:extLst>
                <a:ext uri="{FF2B5EF4-FFF2-40B4-BE49-F238E27FC236}">
                  <a16:creationId xmlns:a16="http://schemas.microsoft.com/office/drawing/2014/main" id="{4126C969-AE3B-48B7-937C-5F601C7BEC63}"/>
                </a:ext>
              </a:extLst>
            </p:cNvPr>
            <p:cNvSpPr/>
            <p:nvPr/>
          </p:nvSpPr>
          <p:spPr>
            <a:xfrm>
              <a:off x="4896460" y="3017520"/>
              <a:ext cx="364800"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Halo and Cannibalization</a:t>
              </a:r>
              <a:endParaRPr sz="533" b="0" i="0" u="none" strike="noStrike" cap="none">
                <a:solidFill>
                  <a:srgbClr val="000000"/>
                </a:solidFill>
                <a:latin typeface="Arial"/>
                <a:ea typeface="Arial"/>
                <a:cs typeface="Arial"/>
                <a:sym typeface="Arial"/>
              </a:endParaRPr>
            </a:p>
          </p:txBody>
        </p:sp>
        <p:sp>
          <p:nvSpPr>
            <p:cNvPr id="885" name="Google Shape;8486;p3">
              <a:extLst>
                <a:ext uri="{FF2B5EF4-FFF2-40B4-BE49-F238E27FC236}">
                  <a16:creationId xmlns:a16="http://schemas.microsoft.com/office/drawing/2014/main" id="{33CC0F95-ACDF-447B-A0A9-886E03D12BC1}"/>
                </a:ext>
              </a:extLst>
            </p:cNvPr>
            <p:cNvSpPr/>
            <p:nvPr/>
          </p:nvSpPr>
          <p:spPr>
            <a:xfrm>
              <a:off x="5878786" y="2983871"/>
              <a:ext cx="341688"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Segmentation</a:t>
              </a:r>
              <a:endParaRPr sz="533" b="0" i="0" u="none" strike="noStrike" cap="none">
                <a:solidFill>
                  <a:srgbClr val="000000"/>
                </a:solidFill>
                <a:latin typeface="Arial"/>
                <a:ea typeface="Arial"/>
                <a:cs typeface="Arial"/>
                <a:sym typeface="Arial"/>
              </a:endParaRPr>
            </a:p>
          </p:txBody>
        </p:sp>
        <p:sp>
          <p:nvSpPr>
            <p:cNvPr id="886" name="Google Shape;8487;p3">
              <a:extLst>
                <a:ext uri="{FF2B5EF4-FFF2-40B4-BE49-F238E27FC236}">
                  <a16:creationId xmlns:a16="http://schemas.microsoft.com/office/drawing/2014/main" id="{65BF18FA-968E-4F37-9E91-2BF2616A0D8A}"/>
                </a:ext>
              </a:extLst>
            </p:cNvPr>
            <p:cNvSpPr/>
            <p:nvPr/>
          </p:nvSpPr>
          <p:spPr>
            <a:xfrm>
              <a:off x="6464772" y="3046400"/>
              <a:ext cx="322800" cy="1197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533" b="0" i="0" u="none" strike="noStrike" cap="none">
                  <a:solidFill>
                    <a:srgbClr val="000000"/>
                  </a:solidFill>
                  <a:latin typeface="Arial"/>
                  <a:ea typeface="Arial"/>
                  <a:cs typeface="Arial"/>
                  <a:sym typeface="Arial"/>
                </a:rPr>
                <a:t>Lead Times, Capacities</a:t>
              </a:r>
              <a:endParaRPr sz="533" b="0" i="0" u="none" strike="noStrike" cap="none">
                <a:solidFill>
                  <a:srgbClr val="000000"/>
                </a:solidFill>
                <a:latin typeface="Arial"/>
                <a:ea typeface="Arial"/>
                <a:cs typeface="Arial"/>
                <a:sym typeface="Arial"/>
              </a:endParaRPr>
            </a:p>
          </p:txBody>
        </p:sp>
        <p:sp>
          <p:nvSpPr>
            <p:cNvPr id="887" name="Google Shape;8488;p3">
              <a:extLst>
                <a:ext uri="{FF2B5EF4-FFF2-40B4-BE49-F238E27FC236}">
                  <a16:creationId xmlns:a16="http://schemas.microsoft.com/office/drawing/2014/main" id="{1DB5BB76-245A-43E0-9B4D-321A041B972A}"/>
                </a:ext>
              </a:extLst>
            </p:cNvPr>
            <p:cNvSpPr/>
            <p:nvPr/>
          </p:nvSpPr>
          <p:spPr>
            <a:xfrm>
              <a:off x="2846645" y="3207474"/>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88" name="Google Shape;8489;p3">
              <a:extLst>
                <a:ext uri="{FF2B5EF4-FFF2-40B4-BE49-F238E27FC236}">
                  <a16:creationId xmlns:a16="http://schemas.microsoft.com/office/drawing/2014/main" id="{9E7EE34A-7DA1-4A40-BC9E-0EB814DF6379}"/>
                </a:ext>
              </a:extLst>
            </p:cNvPr>
            <p:cNvSpPr/>
            <p:nvPr/>
          </p:nvSpPr>
          <p:spPr>
            <a:xfrm>
              <a:off x="3549843" y="3021893"/>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89" name="Google Shape;8490;p3">
              <a:extLst>
                <a:ext uri="{FF2B5EF4-FFF2-40B4-BE49-F238E27FC236}">
                  <a16:creationId xmlns:a16="http://schemas.microsoft.com/office/drawing/2014/main" id="{C6D46658-A5D0-4030-B35F-92ECE405154C}"/>
                </a:ext>
              </a:extLst>
            </p:cNvPr>
            <p:cNvSpPr/>
            <p:nvPr/>
          </p:nvSpPr>
          <p:spPr>
            <a:xfrm>
              <a:off x="4115427" y="3089696"/>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90" name="Google Shape;8491;p3">
              <a:extLst>
                <a:ext uri="{FF2B5EF4-FFF2-40B4-BE49-F238E27FC236}">
                  <a16:creationId xmlns:a16="http://schemas.microsoft.com/office/drawing/2014/main" id="{3332447B-9BB3-4278-9A89-C783AF81F584}"/>
                </a:ext>
              </a:extLst>
            </p:cNvPr>
            <p:cNvSpPr/>
            <p:nvPr/>
          </p:nvSpPr>
          <p:spPr>
            <a:xfrm>
              <a:off x="4717266" y="3152738"/>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91" name="Google Shape;8492;p3">
              <a:extLst>
                <a:ext uri="{FF2B5EF4-FFF2-40B4-BE49-F238E27FC236}">
                  <a16:creationId xmlns:a16="http://schemas.microsoft.com/office/drawing/2014/main" id="{1F09CB74-76E1-4D06-BEF7-392153E4F7D3}"/>
                </a:ext>
              </a:extLst>
            </p:cNvPr>
            <p:cNvSpPr/>
            <p:nvPr/>
          </p:nvSpPr>
          <p:spPr>
            <a:xfrm>
              <a:off x="5311623" y="3054147"/>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92" name="Google Shape;8493;p3">
              <a:extLst>
                <a:ext uri="{FF2B5EF4-FFF2-40B4-BE49-F238E27FC236}">
                  <a16:creationId xmlns:a16="http://schemas.microsoft.com/office/drawing/2014/main" id="{97B541C5-357B-42B0-8E6A-6B7D0B0CB1A8}"/>
                </a:ext>
              </a:extLst>
            </p:cNvPr>
            <p:cNvSpPr/>
            <p:nvPr/>
          </p:nvSpPr>
          <p:spPr>
            <a:xfrm>
              <a:off x="6102369" y="3160504"/>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893" name="Google Shape;8494;p3">
              <a:extLst>
                <a:ext uri="{FF2B5EF4-FFF2-40B4-BE49-F238E27FC236}">
                  <a16:creationId xmlns:a16="http://schemas.microsoft.com/office/drawing/2014/main" id="{D16D2682-4AF7-4E01-8297-65716F8AEC4A}"/>
                </a:ext>
              </a:extLst>
            </p:cNvPr>
            <p:cNvSpPr/>
            <p:nvPr/>
          </p:nvSpPr>
          <p:spPr>
            <a:xfrm>
              <a:off x="7408283" y="3153349"/>
              <a:ext cx="71700" cy="71400"/>
            </a:xfrm>
            <a:prstGeom prst="ellipse">
              <a:avLst/>
            </a:prstGeom>
            <a:solidFill>
              <a:srgbClr val="99999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894" name="Google Shape;8495;p3">
              <a:extLst>
                <a:ext uri="{FF2B5EF4-FFF2-40B4-BE49-F238E27FC236}">
                  <a16:creationId xmlns:a16="http://schemas.microsoft.com/office/drawing/2014/main" id="{31B6E62C-FACA-4C6B-9408-48F4F11F8BDC}"/>
                </a:ext>
              </a:extLst>
            </p:cNvPr>
            <p:cNvCxnSpPr>
              <a:stCxn id="865" idx="5"/>
              <a:endCxn id="887" idx="1"/>
            </p:cNvCxnSpPr>
            <p:nvPr/>
          </p:nvCxnSpPr>
          <p:spPr>
            <a:xfrm>
              <a:off x="2364388" y="3206521"/>
              <a:ext cx="492900" cy="11400"/>
            </a:xfrm>
            <a:prstGeom prst="straightConnector1">
              <a:avLst/>
            </a:prstGeom>
            <a:noFill/>
            <a:ln w="9525" cap="flat" cmpd="sng">
              <a:solidFill>
                <a:srgbClr val="999999"/>
              </a:solidFill>
              <a:prstDash val="dot"/>
              <a:round/>
              <a:headEnd type="none" w="sm" len="sm"/>
              <a:tailEnd type="none" w="sm" len="sm"/>
            </a:ln>
          </p:spPr>
        </p:cxnSp>
        <p:cxnSp>
          <p:nvCxnSpPr>
            <p:cNvPr id="895" name="Google Shape;8496;p3">
              <a:extLst>
                <a:ext uri="{FF2B5EF4-FFF2-40B4-BE49-F238E27FC236}">
                  <a16:creationId xmlns:a16="http://schemas.microsoft.com/office/drawing/2014/main" id="{B70F9525-64C1-40BC-83FE-79900611E430}"/>
                </a:ext>
              </a:extLst>
            </p:cNvPr>
            <p:cNvCxnSpPr>
              <a:stCxn id="887" idx="7"/>
              <a:endCxn id="888" idx="4"/>
            </p:cNvCxnSpPr>
            <p:nvPr/>
          </p:nvCxnSpPr>
          <p:spPr>
            <a:xfrm rot="10800000" flipH="1">
              <a:off x="2907845" y="3093430"/>
              <a:ext cx="677700" cy="124500"/>
            </a:xfrm>
            <a:prstGeom prst="straightConnector1">
              <a:avLst/>
            </a:prstGeom>
            <a:noFill/>
            <a:ln w="9525" cap="flat" cmpd="sng">
              <a:solidFill>
                <a:srgbClr val="999999"/>
              </a:solidFill>
              <a:prstDash val="dot"/>
              <a:round/>
              <a:headEnd type="none" w="sm" len="sm"/>
              <a:tailEnd type="none" w="sm" len="sm"/>
            </a:ln>
          </p:spPr>
        </p:cxnSp>
        <p:cxnSp>
          <p:nvCxnSpPr>
            <p:cNvPr id="896" name="Google Shape;8497;p3">
              <a:extLst>
                <a:ext uri="{FF2B5EF4-FFF2-40B4-BE49-F238E27FC236}">
                  <a16:creationId xmlns:a16="http://schemas.microsoft.com/office/drawing/2014/main" id="{F1F8EF4B-7358-44BF-AC41-C7E3390773E4}"/>
                </a:ext>
              </a:extLst>
            </p:cNvPr>
            <p:cNvCxnSpPr>
              <a:stCxn id="887" idx="6"/>
              <a:endCxn id="889" idx="3"/>
            </p:cNvCxnSpPr>
            <p:nvPr/>
          </p:nvCxnSpPr>
          <p:spPr>
            <a:xfrm rot="10800000" flipH="1">
              <a:off x="2918345" y="3150774"/>
              <a:ext cx="1207500" cy="92400"/>
            </a:xfrm>
            <a:prstGeom prst="straightConnector1">
              <a:avLst/>
            </a:prstGeom>
            <a:noFill/>
            <a:ln w="9525" cap="flat" cmpd="sng">
              <a:solidFill>
                <a:srgbClr val="999999"/>
              </a:solidFill>
              <a:prstDash val="dot"/>
              <a:round/>
              <a:headEnd type="none" w="sm" len="sm"/>
              <a:tailEnd type="none" w="sm" len="sm"/>
            </a:ln>
          </p:spPr>
        </p:cxnSp>
        <p:cxnSp>
          <p:nvCxnSpPr>
            <p:cNvPr id="897" name="Google Shape;8498;p3">
              <a:extLst>
                <a:ext uri="{FF2B5EF4-FFF2-40B4-BE49-F238E27FC236}">
                  <a16:creationId xmlns:a16="http://schemas.microsoft.com/office/drawing/2014/main" id="{00B85CF2-FB5B-4A3D-8F9B-6DA2C9361906}"/>
                </a:ext>
              </a:extLst>
            </p:cNvPr>
            <p:cNvCxnSpPr>
              <a:stCxn id="889" idx="6"/>
              <a:endCxn id="890" idx="2"/>
            </p:cNvCxnSpPr>
            <p:nvPr/>
          </p:nvCxnSpPr>
          <p:spPr>
            <a:xfrm>
              <a:off x="4187127" y="3125396"/>
              <a:ext cx="530100" cy="63000"/>
            </a:xfrm>
            <a:prstGeom prst="straightConnector1">
              <a:avLst/>
            </a:prstGeom>
            <a:noFill/>
            <a:ln w="9525" cap="flat" cmpd="sng">
              <a:solidFill>
                <a:srgbClr val="999999"/>
              </a:solidFill>
              <a:prstDash val="dot"/>
              <a:round/>
              <a:headEnd type="none" w="sm" len="sm"/>
              <a:tailEnd type="none" w="sm" len="sm"/>
            </a:ln>
          </p:spPr>
        </p:cxnSp>
        <p:cxnSp>
          <p:nvCxnSpPr>
            <p:cNvPr id="898" name="Google Shape;8499;p3">
              <a:extLst>
                <a:ext uri="{FF2B5EF4-FFF2-40B4-BE49-F238E27FC236}">
                  <a16:creationId xmlns:a16="http://schemas.microsoft.com/office/drawing/2014/main" id="{B65B9508-CB29-4547-B8D1-A6F1880E48D3}"/>
                </a:ext>
              </a:extLst>
            </p:cNvPr>
            <p:cNvCxnSpPr>
              <a:stCxn id="890" idx="6"/>
              <a:endCxn id="892" idx="2"/>
            </p:cNvCxnSpPr>
            <p:nvPr/>
          </p:nvCxnSpPr>
          <p:spPr>
            <a:xfrm>
              <a:off x="4788966" y="3188438"/>
              <a:ext cx="1313400" cy="7800"/>
            </a:xfrm>
            <a:prstGeom prst="straightConnector1">
              <a:avLst/>
            </a:prstGeom>
            <a:noFill/>
            <a:ln w="9525" cap="flat" cmpd="sng">
              <a:solidFill>
                <a:srgbClr val="999999"/>
              </a:solidFill>
              <a:prstDash val="dot"/>
              <a:round/>
              <a:headEnd type="none" w="sm" len="sm"/>
              <a:tailEnd type="none" w="sm" len="sm"/>
            </a:ln>
          </p:spPr>
        </p:cxnSp>
        <p:cxnSp>
          <p:nvCxnSpPr>
            <p:cNvPr id="899" name="Google Shape;8500;p3">
              <a:extLst>
                <a:ext uri="{FF2B5EF4-FFF2-40B4-BE49-F238E27FC236}">
                  <a16:creationId xmlns:a16="http://schemas.microsoft.com/office/drawing/2014/main" id="{569FD519-ED03-4917-97C2-3502D19838DE}"/>
                </a:ext>
              </a:extLst>
            </p:cNvPr>
            <p:cNvCxnSpPr>
              <a:stCxn id="891" idx="5"/>
              <a:endCxn id="892" idx="1"/>
            </p:cNvCxnSpPr>
            <p:nvPr/>
          </p:nvCxnSpPr>
          <p:spPr>
            <a:xfrm>
              <a:off x="5372823" y="3115091"/>
              <a:ext cx="740100" cy="55800"/>
            </a:xfrm>
            <a:prstGeom prst="straightConnector1">
              <a:avLst/>
            </a:prstGeom>
            <a:noFill/>
            <a:ln w="9525" cap="flat" cmpd="sng">
              <a:solidFill>
                <a:srgbClr val="999999"/>
              </a:solidFill>
              <a:prstDash val="dot"/>
              <a:round/>
              <a:headEnd type="none" w="sm" len="sm"/>
              <a:tailEnd type="none" w="sm" len="sm"/>
            </a:ln>
          </p:spPr>
        </p:cxnSp>
        <p:cxnSp>
          <p:nvCxnSpPr>
            <p:cNvPr id="900" name="Google Shape;8501;p3">
              <a:extLst>
                <a:ext uri="{FF2B5EF4-FFF2-40B4-BE49-F238E27FC236}">
                  <a16:creationId xmlns:a16="http://schemas.microsoft.com/office/drawing/2014/main" id="{AFAAE88F-E1A9-4EA2-87B6-B81A3F8F6C22}"/>
                </a:ext>
              </a:extLst>
            </p:cNvPr>
            <p:cNvCxnSpPr>
              <a:stCxn id="871" idx="6"/>
              <a:endCxn id="893" idx="3"/>
            </p:cNvCxnSpPr>
            <p:nvPr/>
          </p:nvCxnSpPr>
          <p:spPr>
            <a:xfrm rot="10800000" flipH="1">
              <a:off x="6802524" y="3214213"/>
              <a:ext cx="616200" cy="17400"/>
            </a:xfrm>
            <a:prstGeom prst="straightConnector1">
              <a:avLst/>
            </a:prstGeom>
            <a:noFill/>
            <a:ln w="9525" cap="flat" cmpd="sng">
              <a:solidFill>
                <a:srgbClr val="999999"/>
              </a:solidFill>
              <a:prstDash val="dot"/>
              <a:round/>
              <a:headEnd type="none" w="sm" len="sm"/>
              <a:tailEnd type="none" w="sm" len="sm"/>
            </a:ln>
          </p:spPr>
        </p:cxnSp>
        <p:cxnSp>
          <p:nvCxnSpPr>
            <p:cNvPr id="901" name="Google Shape;8502;p3">
              <a:extLst>
                <a:ext uri="{FF2B5EF4-FFF2-40B4-BE49-F238E27FC236}">
                  <a16:creationId xmlns:a16="http://schemas.microsoft.com/office/drawing/2014/main" id="{48152211-6D05-43FE-B616-4BC7996BC6A5}"/>
                </a:ext>
              </a:extLst>
            </p:cNvPr>
            <p:cNvCxnSpPr>
              <a:stCxn id="893" idx="6"/>
              <a:endCxn id="872" idx="2"/>
            </p:cNvCxnSpPr>
            <p:nvPr/>
          </p:nvCxnSpPr>
          <p:spPr>
            <a:xfrm>
              <a:off x="7479983" y="3189049"/>
              <a:ext cx="488100" cy="80100"/>
            </a:xfrm>
            <a:prstGeom prst="straightConnector1">
              <a:avLst/>
            </a:prstGeom>
            <a:noFill/>
            <a:ln w="9525" cap="flat" cmpd="sng">
              <a:solidFill>
                <a:srgbClr val="999999"/>
              </a:solidFill>
              <a:prstDash val="dot"/>
              <a:round/>
              <a:headEnd type="none" w="sm" len="sm"/>
              <a:tailEnd type="none" w="sm" len="sm"/>
            </a:ln>
          </p:spPr>
        </p:cxnSp>
        <p:cxnSp>
          <p:nvCxnSpPr>
            <p:cNvPr id="902" name="Google Shape;8503;p3">
              <a:extLst>
                <a:ext uri="{FF2B5EF4-FFF2-40B4-BE49-F238E27FC236}">
                  <a16:creationId xmlns:a16="http://schemas.microsoft.com/office/drawing/2014/main" id="{C18A5054-71DD-4706-940A-1DEB20091774}"/>
                </a:ext>
              </a:extLst>
            </p:cNvPr>
            <p:cNvCxnSpPr>
              <a:stCxn id="892" idx="5"/>
              <a:endCxn id="871" idx="3"/>
            </p:cNvCxnSpPr>
            <p:nvPr/>
          </p:nvCxnSpPr>
          <p:spPr>
            <a:xfrm>
              <a:off x="6163569" y="3221448"/>
              <a:ext cx="577800" cy="35400"/>
            </a:xfrm>
            <a:prstGeom prst="straightConnector1">
              <a:avLst/>
            </a:prstGeom>
            <a:noFill/>
            <a:ln w="9525" cap="flat" cmpd="sng">
              <a:solidFill>
                <a:srgbClr val="999999"/>
              </a:solidFill>
              <a:prstDash val="dot"/>
              <a:round/>
              <a:headEnd type="none" w="sm" len="sm"/>
              <a:tailEnd type="none" w="sm" len="sm"/>
            </a:ln>
          </p:spPr>
        </p:cxnSp>
        <p:cxnSp>
          <p:nvCxnSpPr>
            <p:cNvPr id="903" name="Google Shape;8504;p3">
              <a:extLst>
                <a:ext uri="{FF2B5EF4-FFF2-40B4-BE49-F238E27FC236}">
                  <a16:creationId xmlns:a16="http://schemas.microsoft.com/office/drawing/2014/main" id="{C0431447-1DCC-4F3F-BF7C-9AD6850AB003}"/>
                </a:ext>
              </a:extLst>
            </p:cNvPr>
            <p:cNvCxnSpPr>
              <a:stCxn id="865" idx="4"/>
              <a:endCxn id="1037" idx="4"/>
            </p:cNvCxnSpPr>
            <p:nvPr/>
          </p:nvCxnSpPr>
          <p:spPr>
            <a:xfrm flipH="1">
              <a:off x="2305438" y="3216977"/>
              <a:ext cx="33600" cy="401100"/>
            </a:xfrm>
            <a:prstGeom prst="straightConnector1">
              <a:avLst/>
            </a:prstGeom>
            <a:noFill/>
            <a:ln w="9525" cap="flat" cmpd="sng">
              <a:solidFill>
                <a:srgbClr val="999999"/>
              </a:solidFill>
              <a:prstDash val="dot"/>
              <a:round/>
              <a:headEnd type="none" w="sm" len="sm"/>
              <a:tailEnd type="none" w="sm" len="sm"/>
            </a:ln>
          </p:spPr>
        </p:cxnSp>
        <p:cxnSp>
          <p:nvCxnSpPr>
            <p:cNvPr id="904" name="Google Shape;8505;p3">
              <a:extLst>
                <a:ext uri="{FF2B5EF4-FFF2-40B4-BE49-F238E27FC236}">
                  <a16:creationId xmlns:a16="http://schemas.microsoft.com/office/drawing/2014/main" id="{E202B3C1-549D-4BED-B0BE-A6AFB6AA7171}"/>
                </a:ext>
              </a:extLst>
            </p:cNvPr>
            <p:cNvCxnSpPr>
              <a:stCxn id="887" idx="4"/>
              <a:endCxn id="960" idx="1"/>
            </p:cNvCxnSpPr>
            <p:nvPr/>
          </p:nvCxnSpPr>
          <p:spPr>
            <a:xfrm>
              <a:off x="2882495" y="3278874"/>
              <a:ext cx="609000" cy="335100"/>
            </a:xfrm>
            <a:prstGeom prst="straightConnector1">
              <a:avLst/>
            </a:prstGeom>
            <a:noFill/>
            <a:ln w="9525" cap="flat" cmpd="sng">
              <a:solidFill>
                <a:srgbClr val="999999"/>
              </a:solidFill>
              <a:prstDash val="dot"/>
              <a:round/>
              <a:headEnd type="none" w="sm" len="sm"/>
              <a:tailEnd type="none" w="sm" len="sm"/>
            </a:ln>
          </p:spPr>
        </p:cxnSp>
        <p:cxnSp>
          <p:nvCxnSpPr>
            <p:cNvPr id="905" name="Google Shape;8506;p3">
              <a:extLst>
                <a:ext uri="{FF2B5EF4-FFF2-40B4-BE49-F238E27FC236}">
                  <a16:creationId xmlns:a16="http://schemas.microsoft.com/office/drawing/2014/main" id="{6A647A91-0641-4980-AADF-8DC4EA7669D9}"/>
                </a:ext>
              </a:extLst>
            </p:cNvPr>
            <p:cNvCxnSpPr>
              <a:stCxn id="888" idx="4"/>
              <a:endCxn id="1092" idx="0"/>
            </p:cNvCxnSpPr>
            <p:nvPr/>
          </p:nvCxnSpPr>
          <p:spPr>
            <a:xfrm>
              <a:off x="3585693" y="3093293"/>
              <a:ext cx="511200" cy="457200"/>
            </a:xfrm>
            <a:prstGeom prst="straightConnector1">
              <a:avLst/>
            </a:prstGeom>
            <a:noFill/>
            <a:ln w="9525" cap="flat" cmpd="sng">
              <a:solidFill>
                <a:srgbClr val="999999"/>
              </a:solidFill>
              <a:prstDash val="dot"/>
              <a:round/>
              <a:headEnd type="none" w="sm" len="sm"/>
              <a:tailEnd type="none" w="sm" len="sm"/>
            </a:ln>
          </p:spPr>
        </p:cxnSp>
        <p:cxnSp>
          <p:nvCxnSpPr>
            <p:cNvPr id="906" name="Google Shape;8507;p3">
              <a:extLst>
                <a:ext uri="{FF2B5EF4-FFF2-40B4-BE49-F238E27FC236}">
                  <a16:creationId xmlns:a16="http://schemas.microsoft.com/office/drawing/2014/main" id="{2C31EDE0-A112-457A-A40C-2079773F73FE}"/>
                </a:ext>
              </a:extLst>
            </p:cNvPr>
            <p:cNvCxnSpPr>
              <a:stCxn id="923" idx="2"/>
              <a:endCxn id="971" idx="0"/>
            </p:cNvCxnSpPr>
            <p:nvPr/>
          </p:nvCxnSpPr>
          <p:spPr>
            <a:xfrm>
              <a:off x="4164859" y="3221753"/>
              <a:ext cx="7800" cy="648300"/>
            </a:xfrm>
            <a:prstGeom prst="straightConnector1">
              <a:avLst/>
            </a:prstGeom>
            <a:noFill/>
            <a:ln w="9525" cap="flat" cmpd="sng">
              <a:solidFill>
                <a:srgbClr val="999999"/>
              </a:solidFill>
              <a:prstDash val="dot"/>
              <a:round/>
              <a:headEnd type="none" w="sm" len="sm"/>
              <a:tailEnd type="none" w="sm" len="sm"/>
            </a:ln>
          </p:spPr>
        </p:cxnSp>
        <p:cxnSp>
          <p:nvCxnSpPr>
            <p:cNvPr id="907" name="Google Shape;8509;p3">
              <a:extLst>
                <a:ext uri="{FF2B5EF4-FFF2-40B4-BE49-F238E27FC236}">
                  <a16:creationId xmlns:a16="http://schemas.microsoft.com/office/drawing/2014/main" id="{DC252F1A-2F78-40A4-B4B0-A3DC4811046C}"/>
                </a:ext>
              </a:extLst>
            </p:cNvPr>
            <p:cNvCxnSpPr>
              <a:stCxn id="890" idx="4"/>
              <a:endCxn id="1103" idx="0"/>
            </p:cNvCxnSpPr>
            <p:nvPr/>
          </p:nvCxnSpPr>
          <p:spPr>
            <a:xfrm>
              <a:off x="4753116" y="3224138"/>
              <a:ext cx="278100" cy="550500"/>
            </a:xfrm>
            <a:prstGeom prst="straightConnector1">
              <a:avLst/>
            </a:prstGeom>
            <a:noFill/>
            <a:ln w="9525" cap="flat" cmpd="sng">
              <a:solidFill>
                <a:srgbClr val="999999"/>
              </a:solidFill>
              <a:prstDash val="dot"/>
              <a:round/>
              <a:headEnd type="none" w="sm" len="sm"/>
              <a:tailEnd type="none" w="sm" len="sm"/>
            </a:ln>
          </p:spPr>
        </p:cxnSp>
        <p:cxnSp>
          <p:nvCxnSpPr>
            <p:cNvPr id="908" name="Google Shape;8510;p3">
              <a:extLst>
                <a:ext uri="{FF2B5EF4-FFF2-40B4-BE49-F238E27FC236}">
                  <a16:creationId xmlns:a16="http://schemas.microsoft.com/office/drawing/2014/main" id="{6CF0BEE5-1B25-4FA1-98FD-CD7B6FDB2308}"/>
                </a:ext>
              </a:extLst>
            </p:cNvPr>
            <p:cNvCxnSpPr>
              <a:stCxn id="891" idx="4"/>
              <a:endCxn id="982" idx="4"/>
            </p:cNvCxnSpPr>
            <p:nvPr/>
          </p:nvCxnSpPr>
          <p:spPr>
            <a:xfrm flipH="1">
              <a:off x="5271873" y="3125547"/>
              <a:ext cx="75600" cy="553800"/>
            </a:xfrm>
            <a:prstGeom prst="straightConnector1">
              <a:avLst/>
            </a:prstGeom>
            <a:noFill/>
            <a:ln w="9525" cap="flat" cmpd="sng">
              <a:solidFill>
                <a:srgbClr val="999999"/>
              </a:solidFill>
              <a:prstDash val="dot"/>
              <a:round/>
              <a:headEnd type="none" w="sm" len="sm"/>
              <a:tailEnd type="none" w="sm" len="sm"/>
            </a:ln>
          </p:spPr>
        </p:cxnSp>
        <p:cxnSp>
          <p:nvCxnSpPr>
            <p:cNvPr id="909" name="Google Shape;8511;p3">
              <a:extLst>
                <a:ext uri="{FF2B5EF4-FFF2-40B4-BE49-F238E27FC236}">
                  <a16:creationId xmlns:a16="http://schemas.microsoft.com/office/drawing/2014/main" id="{C3319367-D21B-4EB1-8F8B-534C976E2EBB}"/>
                </a:ext>
              </a:extLst>
            </p:cNvPr>
            <p:cNvCxnSpPr>
              <a:stCxn id="891" idx="4"/>
              <a:endCxn id="993" idx="1"/>
            </p:cNvCxnSpPr>
            <p:nvPr/>
          </p:nvCxnSpPr>
          <p:spPr>
            <a:xfrm>
              <a:off x="5347473" y="3125547"/>
              <a:ext cx="480300" cy="491100"/>
            </a:xfrm>
            <a:prstGeom prst="straightConnector1">
              <a:avLst/>
            </a:prstGeom>
            <a:noFill/>
            <a:ln w="9525" cap="flat" cmpd="sng">
              <a:solidFill>
                <a:srgbClr val="999999"/>
              </a:solidFill>
              <a:prstDash val="dot"/>
              <a:round/>
              <a:headEnd type="none" w="sm" len="sm"/>
              <a:tailEnd type="none" w="sm" len="sm"/>
            </a:ln>
          </p:spPr>
        </p:cxnSp>
        <p:cxnSp>
          <p:nvCxnSpPr>
            <p:cNvPr id="910" name="Google Shape;8512;p3">
              <a:extLst>
                <a:ext uri="{FF2B5EF4-FFF2-40B4-BE49-F238E27FC236}">
                  <a16:creationId xmlns:a16="http://schemas.microsoft.com/office/drawing/2014/main" id="{CF8595E1-7FE2-40FB-833C-D252A4D11864}"/>
                </a:ext>
              </a:extLst>
            </p:cNvPr>
            <p:cNvCxnSpPr>
              <a:stCxn id="892" idx="4"/>
            </p:cNvCxnSpPr>
            <p:nvPr/>
          </p:nvCxnSpPr>
          <p:spPr>
            <a:xfrm flipH="1">
              <a:off x="5895519" y="3231904"/>
              <a:ext cx="242700" cy="386400"/>
            </a:xfrm>
            <a:prstGeom prst="straightConnector1">
              <a:avLst/>
            </a:prstGeom>
            <a:noFill/>
            <a:ln w="9525" cap="flat" cmpd="sng">
              <a:solidFill>
                <a:srgbClr val="999999"/>
              </a:solidFill>
              <a:prstDash val="dot"/>
              <a:round/>
              <a:headEnd type="none" w="sm" len="sm"/>
              <a:tailEnd type="none" w="sm" len="sm"/>
            </a:ln>
          </p:spPr>
        </p:cxnSp>
        <p:cxnSp>
          <p:nvCxnSpPr>
            <p:cNvPr id="911" name="Google Shape;8513;p3">
              <a:extLst>
                <a:ext uri="{FF2B5EF4-FFF2-40B4-BE49-F238E27FC236}">
                  <a16:creationId xmlns:a16="http://schemas.microsoft.com/office/drawing/2014/main" id="{966BE94A-10B0-458C-A1B5-74B3476AF8BC}"/>
                </a:ext>
              </a:extLst>
            </p:cNvPr>
            <p:cNvCxnSpPr>
              <a:stCxn id="892" idx="4"/>
              <a:endCxn id="1004" idx="1"/>
            </p:cNvCxnSpPr>
            <p:nvPr/>
          </p:nvCxnSpPr>
          <p:spPr>
            <a:xfrm>
              <a:off x="6138219" y="3231904"/>
              <a:ext cx="188700" cy="399600"/>
            </a:xfrm>
            <a:prstGeom prst="straightConnector1">
              <a:avLst/>
            </a:prstGeom>
            <a:noFill/>
            <a:ln w="9525" cap="flat" cmpd="sng">
              <a:solidFill>
                <a:srgbClr val="999999"/>
              </a:solidFill>
              <a:prstDash val="dot"/>
              <a:round/>
              <a:headEnd type="none" w="sm" len="sm"/>
              <a:tailEnd type="none" w="sm" len="sm"/>
            </a:ln>
          </p:spPr>
        </p:cxnSp>
        <p:cxnSp>
          <p:nvCxnSpPr>
            <p:cNvPr id="912" name="Google Shape;8514;p3">
              <a:extLst>
                <a:ext uri="{FF2B5EF4-FFF2-40B4-BE49-F238E27FC236}">
                  <a16:creationId xmlns:a16="http://schemas.microsoft.com/office/drawing/2014/main" id="{7AA1983F-E276-48E1-89E5-9A3EE0D2798C}"/>
                </a:ext>
              </a:extLst>
            </p:cNvPr>
            <p:cNvCxnSpPr>
              <a:stCxn id="871" idx="3"/>
              <a:endCxn id="1004" idx="1"/>
            </p:cNvCxnSpPr>
            <p:nvPr/>
          </p:nvCxnSpPr>
          <p:spPr>
            <a:xfrm flipH="1">
              <a:off x="6326724" y="3256857"/>
              <a:ext cx="414600" cy="374700"/>
            </a:xfrm>
            <a:prstGeom prst="straightConnector1">
              <a:avLst/>
            </a:prstGeom>
            <a:noFill/>
            <a:ln w="9525" cap="flat" cmpd="sng">
              <a:solidFill>
                <a:srgbClr val="999999"/>
              </a:solidFill>
              <a:prstDash val="dot"/>
              <a:round/>
              <a:headEnd type="none" w="sm" len="sm"/>
              <a:tailEnd type="none" w="sm" len="sm"/>
            </a:ln>
          </p:spPr>
        </p:cxnSp>
        <p:cxnSp>
          <p:nvCxnSpPr>
            <p:cNvPr id="913" name="Google Shape;8515;p3">
              <a:extLst>
                <a:ext uri="{FF2B5EF4-FFF2-40B4-BE49-F238E27FC236}">
                  <a16:creationId xmlns:a16="http://schemas.microsoft.com/office/drawing/2014/main" id="{A85D32FF-5759-42A2-88D5-B4A5AED6FAE6}"/>
                </a:ext>
              </a:extLst>
            </p:cNvPr>
            <p:cNvCxnSpPr>
              <a:stCxn id="872" idx="3"/>
              <a:endCxn id="1136" idx="4"/>
            </p:cNvCxnSpPr>
            <p:nvPr/>
          </p:nvCxnSpPr>
          <p:spPr>
            <a:xfrm>
              <a:off x="7978578" y="3294245"/>
              <a:ext cx="65700" cy="421800"/>
            </a:xfrm>
            <a:prstGeom prst="straightConnector1">
              <a:avLst/>
            </a:prstGeom>
            <a:noFill/>
            <a:ln w="9525" cap="flat" cmpd="sng">
              <a:solidFill>
                <a:srgbClr val="999999"/>
              </a:solidFill>
              <a:prstDash val="dot"/>
              <a:round/>
              <a:headEnd type="none" w="sm" len="sm"/>
              <a:tailEnd type="none" w="sm" len="sm"/>
            </a:ln>
          </p:spPr>
        </p:cxnSp>
        <p:cxnSp>
          <p:nvCxnSpPr>
            <p:cNvPr id="914" name="Google Shape;8516;p3">
              <a:extLst>
                <a:ext uri="{FF2B5EF4-FFF2-40B4-BE49-F238E27FC236}">
                  <a16:creationId xmlns:a16="http://schemas.microsoft.com/office/drawing/2014/main" id="{031FB0C0-E0DD-4D1E-88E3-B001D65D2B55}"/>
                </a:ext>
              </a:extLst>
            </p:cNvPr>
            <p:cNvCxnSpPr>
              <a:stCxn id="893" idx="4"/>
            </p:cNvCxnSpPr>
            <p:nvPr/>
          </p:nvCxnSpPr>
          <p:spPr>
            <a:xfrm flipH="1">
              <a:off x="7334633" y="3224749"/>
              <a:ext cx="109500" cy="350700"/>
            </a:xfrm>
            <a:prstGeom prst="straightConnector1">
              <a:avLst/>
            </a:prstGeom>
            <a:noFill/>
            <a:ln w="9525" cap="flat" cmpd="sng">
              <a:solidFill>
                <a:srgbClr val="999999"/>
              </a:solidFill>
              <a:prstDash val="dot"/>
              <a:round/>
              <a:headEnd type="none" w="sm" len="sm"/>
              <a:tailEnd type="none" w="sm" len="sm"/>
            </a:ln>
          </p:spPr>
        </p:cxnSp>
        <p:pic>
          <p:nvPicPr>
            <p:cNvPr id="915" name="Google Shape;8517;p3">
              <a:extLst>
                <a:ext uri="{FF2B5EF4-FFF2-40B4-BE49-F238E27FC236}">
                  <a16:creationId xmlns:a16="http://schemas.microsoft.com/office/drawing/2014/main" id="{955B27FE-9F01-4A9A-8808-783BC4E5C454}"/>
                </a:ext>
              </a:extLst>
            </p:cNvPr>
            <p:cNvPicPr preferRelativeResize="0"/>
            <p:nvPr/>
          </p:nvPicPr>
          <p:blipFill rotWithShape="1">
            <a:blip r:embed="rId14">
              <a:alphaModFix/>
            </a:blip>
            <a:srcRect/>
            <a:stretch/>
          </p:blipFill>
          <p:spPr>
            <a:xfrm>
              <a:off x="1309331" y="2986500"/>
              <a:ext cx="166173" cy="170226"/>
            </a:xfrm>
            <a:prstGeom prst="rect">
              <a:avLst/>
            </a:prstGeom>
            <a:noFill/>
            <a:ln>
              <a:noFill/>
            </a:ln>
          </p:spPr>
        </p:pic>
        <p:pic>
          <p:nvPicPr>
            <p:cNvPr id="916" name="Google Shape;8518;p3">
              <a:extLst>
                <a:ext uri="{FF2B5EF4-FFF2-40B4-BE49-F238E27FC236}">
                  <a16:creationId xmlns:a16="http://schemas.microsoft.com/office/drawing/2014/main" id="{FC5C0A97-F5A8-442C-9D55-999E94817540}"/>
                </a:ext>
              </a:extLst>
            </p:cNvPr>
            <p:cNvPicPr preferRelativeResize="0"/>
            <p:nvPr/>
          </p:nvPicPr>
          <p:blipFill rotWithShape="1">
            <a:blip r:embed="rId14">
              <a:alphaModFix/>
            </a:blip>
            <a:srcRect/>
            <a:stretch/>
          </p:blipFill>
          <p:spPr>
            <a:xfrm>
              <a:off x="1609507" y="3194787"/>
              <a:ext cx="166173" cy="170226"/>
            </a:xfrm>
            <a:prstGeom prst="rect">
              <a:avLst/>
            </a:prstGeom>
            <a:noFill/>
            <a:ln>
              <a:noFill/>
            </a:ln>
          </p:spPr>
        </p:pic>
        <p:pic>
          <p:nvPicPr>
            <p:cNvPr id="917" name="Google Shape;8519;p3">
              <a:extLst>
                <a:ext uri="{FF2B5EF4-FFF2-40B4-BE49-F238E27FC236}">
                  <a16:creationId xmlns:a16="http://schemas.microsoft.com/office/drawing/2014/main" id="{CBF8F830-E53E-4B3B-918E-77DE4EF1B645}"/>
                </a:ext>
              </a:extLst>
            </p:cNvPr>
            <p:cNvPicPr preferRelativeResize="0"/>
            <p:nvPr/>
          </p:nvPicPr>
          <p:blipFill rotWithShape="1">
            <a:blip r:embed="rId14">
              <a:alphaModFix/>
            </a:blip>
            <a:srcRect/>
            <a:stretch/>
          </p:blipFill>
          <p:spPr>
            <a:xfrm>
              <a:off x="6683557" y="3146466"/>
              <a:ext cx="166173" cy="170226"/>
            </a:xfrm>
            <a:prstGeom prst="rect">
              <a:avLst/>
            </a:prstGeom>
            <a:noFill/>
            <a:ln>
              <a:noFill/>
            </a:ln>
          </p:spPr>
        </p:pic>
        <p:pic>
          <p:nvPicPr>
            <p:cNvPr id="918" name="Google Shape;8520;p3">
              <a:extLst>
                <a:ext uri="{FF2B5EF4-FFF2-40B4-BE49-F238E27FC236}">
                  <a16:creationId xmlns:a16="http://schemas.microsoft.com/office/drawing/2014/main" id="{047C834B-00B1-4278-A06D-67EAD7E8C493}"/>
                </a:ext>
              </a:extLst>
            </p:cNvPr>
            <p:cNvPicPr preferRelativeResize="0"/>
            <p:nvPr/>
          </p:nvPicPr>
          <p:blipFill rotWithShape="1">
            <a:blip r:embed="rId14">
              <a:alphaModFix/>
            </a:blip>
            <a:srcRect/>
            <a:stretch/>
          </p:blipFill>
          <p:spPr>
            <a:xfrm>
              <a:off x="7920817" y="3183855"/>
              <a:ext cx="166173" cy="170226"/>
            </a:xfrm>
            <a:prstGeom prst="rect">
              <a:avLst/>
            </a:prstGeom>
            <a:noFill/>
            <a:ln>
              <a:noFill/>
            </a:ln>
          </p:spPr>
        </p:pic>
        <p:pic>
          <p:nvPicPr>
            <p:cNvPr id="919" name="Google Shape;8521;p3">
              <a:extLst>
                <a:ext uri="{FF2B5EF4-FFF2-40B4-BE49-F238E27FC236}">
                  <a16:creationId xmlns:a16="http://schemas.microsoft.com/office/drawing/2014/main" id="{13F3C911-8FD6-4A66-9E2A-DA7218664AC4}"/>
                </a:ext>
              </a:extLst>
            </p:cNvPr>
            <p:cNvPicPr preferRelativeResize="0"/>
            <p:nvPr/>
          </p:nvPicPr>
          <p:blipFill rotWithShape="1">
            <a:blip r:embed="rId14">
              <a:alphaModFix/>
            </a:blip>
            <a:srcRect/>
            <a:stretch/>
          </p:blipFill>
          <p:spPr>
            <a:xfrm>
              <a:off x="2261170" y="3096126"/>
              <a:ext cx="166173" cy="170226"/>
            </a:xfrm>
            <a:prstGeom prst="rect">
              <a:avLst/>
            </a:prstGeom>
            <a:noFill/>
            <a:ln>
              <a:noFill/>
            </a:ln>
          </p:spPr>
        </p:pic>
        <p:pic>
          <p:nvPicPr>
            <p:cNvPr id="920" name="Google Shape;8522;p3">
              <a:extLst>
                <a:ext uri="{FF2B5EF4-FFF2-40B4-BE49-F238E27FC236}">
                  <a16:creationId xmlns:a16="http://schemas.microsoft.com/office/drawing/2014/main" id="{7AF6CC24-38AB-4BE6-B499-DCF38F94C42C}"/>
                </a:ext>
              </a:extLst>
            </p:cNvPr>
            <p:cNvPicPr preferRelativeResize="0"/>
            <p:nvPr/>
          </p:nvPicPr>
          <p:blipFill rotWithShape="1">
            <a:blip r:embed="rId14">
              <a:alphaModFix/>
            </a:blip>
            <a:srcRect/>
            <a:stretch/>
          </p:blipFill>
          <p:spPr>
            <a:xfrm>
              <a:off x="2811566" y="3175195"/>
              <a:ext cx="166173" cy="170226"/>
            </a:xfrm>
            <a:prstGeom prst="rect">
              <a:avLst/>
            </a:prstGeom>
            <a:noFill/>
            <a:ln>
              <a:noFill/>
            </a:ln>
          </p:spPr>
        </p:pic>
        <p:pic>
          <p:nvPicPr>
            <p:cNvPr id="921" name="Google Shape;8523;p3">
              <a:extLst>
                <a:ext uri="{FF2B5EF4-FFF2-40B4-BE49-F238E27FC236}">
                  <a16:creationId xmlns:a16="http://schemas.microsoft.com/office/drawing/2014/main" id="{BF3CAF7B-0EFD-4890-9A0F-E849E855E00A}"/>
                </a:ext>
              </a:extLst>
            </p:cNvPr>
            <p:cNvPicPr preferRelativeResize="0"/>
            <p:nvPr/>
          </p:nvPicPr>
          <p:blipFill rotWithShape="1">
            <a:blip r:embed="rId14">
              <a:alphaModFix/>
            </a:blip>
            <a:srcRect/>
            <a:stretch/>
          </p:blipFill>
          <p:spPr>
            <a:xfrm>
              <a:off x="6073858" y="3119700"/>
              <a:ext cx="166173" cy="170226"/>
            </a:xfrm>
            <a:prstGeom prst="rect">
              <a:avLst/>
            </a:prstGeom>
            <a:noFill/>
            <a:ln>
              <a:noFill/>
            </a:ln>
          </p:spPr>
        </p:pic>
        <p:pic>
          <p:nvPicPr>
            <p:cNvPr id="922" name="Google Shape;8524;p3">
              <a:extLst>
                <a:ext uri="{FF2B5EF4-FFF2-40B4-BE49-F238E27FC236}">
                  <a16:creationId xmlns:a16="http://schemas.microsoft.com/office/drawing/2014/main" id="{C4459EA1-2829-436F-AA5D-5AB0EC93894B}"/>
                </a:ext>
              </a:extLst>
            </p:cNvPr>
            <p:cNvPicPr preferRelativeResize="0"/>
            <p:nvPr/>
          </p:nvPicPr>
          <p:blipFill rotWithShape="1">
            <a:blip r:embed="rId14">
              <a:alphaModFix/>
            </a:blip>
            <a:srcRect/>
            <a:stretch/>
          </p:blipFill>
          <p:spPr>
            <a:xfrm>
              <a:off x="7358496" y="3103904"/>
              <a:ext cx="166173" cy="170226"/>
            </a:xfrm>
            <a:prstGeom prst="rect">
              <a:avLst/>
            </a:prstGeom>
            <a:noFill/>
            <a:ln>
              <a:noFill/>
            </a:ln>
          </p:spPr>
        </p:pic>
        <p:pic>
          <p:nvPicPr>
            <p:cNvPr id="923" name="Google Shape;8508;p3">
              <a:extLst>
                <a:ext uri="{FF2B5EF4-FFF2-40B4-BE49-F238E27FC236}">
                  <a16:creationId xmlns:a16="http://schemas.microsoft.com/office/drawing/2014/main" id="{51E3042D-8ED9-4B07-898C-F50295C8E2EA}"/>
                </a:ext>
              </a:extLst>
            </p:cNvPr>
            <p:cNvPicPr preferRelativeResize="0"/>
            <p:nvPr/>
          </p:nvPicPr>
          <p:blipFill rotWithShape="1">
            <a:blip r:embed="rId15">
              <a:alphaModFix/>
            </a:blip>
            <a:srcRect/>
            <a:stretch/>
          </p:blipFill>
          <p:spPr>
            <a:xfrm>
              <a:off x="4080866" y="3054254"/>
              <a:ext cx="167986" cy="167499"/>
            </a:xfrm>
            <a:prstGeom prst="rect">
              <a:avLst/>
            </a:prstGeom>
            <a:noFill/>
            <a:ln>
              <a:noFill/>
            </a:ln>
          </p:spPr>
        </p:pic>
        <p:pic>
          <p:nvPicPr>
            <p:cNvPr id="924" name="Google Shape;8525;p3">
              <a:extLst>
                <a:ext uri="{FF2B5EF4-FFF2-40B4-BE49-F238E27FC236}">
                  <a16:creationId xmlns:a16="http://schemas.microsoft.com/office/drawing/2014/main" id="{1F5A1DF1-3FF0-4C0C-8164-BBF3579C7406}"/>
                </a:ext>
              </a:extLst>
            </p:cNvPr>
            <p:cNvPicPr preferRelativeResize="0"/>
            <p:nvPr/>
          </p:nvPicPr>
          <p:blipFill rotWithShape="1">
            <a:blip r:embed="rId15">
              <a:alphaModFix/>
            </a:blip>
            <a:srcRect/>
            <a:stretch/>
          </p:blipFill>
          <p:spPr>
            <a:xfrm>
              <a:off x="4676308" y="3110702"/>
              <a:ext cx="167986" cy="167499"/>
            </a:xfrm>
            <a:prstGeom prst="rect">
              <a:avLst/>
            </a:prstGeom>
            <a:noFill/>
            <a:ln>
              <a:noFill/>
            </a:ln>
          </p:spPr>
        </p:pic>
        <p:pic>
          <p:nvPicPr>
            <p:cNvPr id="925" name="Google Shape;8526;p3">
              <a:extLst>
                <a:ext uri="{FF2B5EF4-FFF2-40B4-BE49-F238E27FC236}">
                  <a16:creationId xmlns:a16="http://schemas.microsoft.com/office/drawing/2014/main" id="{79601FB2-308F-4CE9-B989-D7FDD50EA930}"/>
                </a:ext>
              </a:extLst>
            </p:cNvPr>
            <p:cNvPicPr preferRelativeResize="0"/>
            <p:nvPr/>
          </p:nvPicPr>
          <p:blipFill rotWithShape="1">
            <a:blip r:embed="rId15">
              <a:alphaModFix/>
            </a:blip>
            <a:srcRect/>
            <a:stretch/>
          </p:blipFill>
          <p:spPr>
            <a:xfrm>
              <a:off x="5271193" y="2987912"/>
              <a:ext cx="167986" cy="167499"/>
            </a:xfrm>
            <a:prstGeom prst="rect">
              <a:avLst/>
            </a:prstGeom>
            <a:noFill/>
            <a:ln>
              <a:noFill/>
            </a:ln>
          </p:spPr>
        </p:pic>
        <p:pic>
          <p:nvPicPr>
            <p:cNvPr id="926" name="Google Shape;8527;p3">
              <a:extLst>
                <a:ext uri="{FF2B5EF4-FFF2-40B4-BE49-F238E27FC236}">
                  <a16:creationId xmlns:a16="http://schemas.microsoft.com/office/drawing/2014/main" id="{786BAE7C-66D2-4BBB-AB4E-79B3B525469A}"/>
                </a:ext>
              </a:extLst>
            </p:cNvPr>
            <p:cNvPicPr preferRelativeResize="0"/>
            <p:nvPr/>
          </p:nvPicPr>
          <p:blipFill rotWithShape="1">
            <a:blip r:embed="rId15">
              <a:alphaModFix/>
            </a:blip>
            <a:srcRect/>
            <a:stretch/>
          </p:blipFill>
          <p:spPr>
            <a:xfrm>
              <a:off x="3514292" y="2978355"/>
              <a:ext cx="167986" cy="167499"/>
            </a:xfrm>
            <a:prstGeom prst="rect">
              <a:avLst/>
            </a:prstGeom>
            <a:noFill/>
            <a:ln>
              <a:noFill/>
            </a:ln>
          </p:spPr>
        </p:pic>
      </p:grpSp>
      <p:sp>
        <p:nvSpPr>
          <p:cNvPr id="633" name="Google Shape;8528;p3">
            <a:extLst>
              <a:ext uri="{FF2B5EF4-FFF2-40B4-BE49-F238E27FC236}">
                <a16:creationId xmlns:a16="http://schemas.microsoft.com/office/drawing/2014/main" id="{5364A0DF-6AD7-4594-BC02-9202F46146E2}"/>
              </a:ext>
            </a:extLst>
          </p:cNvPr>
          <p:cNvSpPr/>
          <p:nvPr/>
        </p:nvSpPr>
        <p:spPr>
          <a:xfrm>
            <a:off x="11201226" y="5735699"/>
            <a:ext cx="770800" cy="823200"/>
          </a:xfrm>
          <a:prstGeom prst="rect">
            <a:avLst/>
          </a:prstGeom>
          <a:noFill/>
          <a:ln w="9525" cap="flat" cmpd="sng">
            <a:solidFill>
              <a:srgbClr val="000000"/>
            </a:solidFill>
            <a:prstDash val="solid"/>
            <a:round/>
            <a:headEnd type="none" w="sm" len="sm"/>
            <a:tailEnd type="none" w="sm" len="sm"/>
          </a:ln>
        </p:spPr>
        <p:txBody>
          <a:bodyPr spcFirstLastPara="1" wrap="square" lIns="60925" tIns="60925" rIns="60925"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Supply Chain Knowledge Stream</a:t>
            </a:r>
            <a:endParaRPr sz="800" b="0" i="0" u="none" strike="noStrike" cap="none">
              <a:solidFill>
                <a:srgbClr val="000000"/>
              </a:solidFill>
              <a:latin typeface="Arial"/>
              <a:ea typeface="Arial"/>
              <a:cs typeface="Arial"/>
              <a:sym typeface="Arial"/>
            </a:endParaRPr>
          </a:p>
        </p:txBody>
      </p:sp>
      <p:sp>
        <p:nvSpPr>
          <p:cNvPr id="634" name="Google Shape;8529;p3">
            <a:extLst>
              <a:ext uri="{FF2B5EF4-FFF2-40B4-BE49-F238E27FC236}">
                <a16:creationId xmlns:a16="http://schemas.microsoft.com/office/drawing/2014/main" id="{3D0126E5-8C9F-496E-893F-170B86984710}"/>
              </a:ext>
            </a:extLst>
          </p:cNvPr>
          <p:cNvSpPr/>
          <p:nvPr/>
        </p:nvSpPr>
        <p:spPr>
          <a:xfrm>
            <a:off x="208626" y="5706033"/>
            <a:ext cx="770800" cy="823200"/>
          </a:xfrm>
          <a:prstGeom prst="rect">
            <a:avLst/>
          </a:prstGeom>
          <a:noFill/>
          <a:ln w="9525" cap="flat" cmpd="sng">
            <a:solidFill>
              <a:srgbClr val="000000"/>
            </a:solidFill>
            <a:prstDash val="solid"/>
            <a:round/>
            <a:headEnd type="none" w="sm" len="sm"/>
            <a:tailEnd type="none" w="sm" len="sm"/>
          </a:ln>
        </p:spPr>
        <p:txBody>
          <a:bodyPr spcFirstLastPara="1" wrap="square" lIns="60925" tIns="60925" rIns="60925"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Demand Drivers &amp; Market Knowledge Stream</a:t>
            </a:r>
            <a:endParaRPr sz="800" b="0" i="0" u="none" strike="noStrike" cap="none">
              <a:solidFill>
                <a:srgbClr val="000000"/>
              </a:solidFill>
              <a:latin typeface="Arial"/>
              <a:ea typeface="Arial"/>
              <a:cs typeface="Arial"/>
              <a:sym typeface="Arial"/>
            </a:endParaRPr>
          </a:p>
        </p:txBody>
      </p:sp>
      <p:sp>
        <p:nvSpPr>
          <p:cNvPr id="635" name="Google Shape;8530;p3">
            <a:extLst>
              <a:ext uri="{FF2B5EF4-FFF2-40B4-BE49-F238E27FC236}">
                <a16:creationId xmlns:a16="http://schemas.microsoft.com/office/drawing/2014/main" id="{66522FFB-AADF-4140-AD3A-A4BF8CFDA4B8}"/>
              </a:ext>
            </a:extLst>
          </p:cNvPr>
          <p:cNvSpPr/>
          <p:nvPr/>
        </p:nvSpPr>
        <p:spPr>
          <a:xfrm rot="5400000">
            <a:off x="880016" y="6283122"/>
            <a:ext cx="280400" cy="45200"/>
          </a:xfrm>
          <a:prstGeom prst="triangle">
            <a:avLst>
              <a:gd name="adj" fmla="val 50000"/>
            </a:avLst>
          </a:prstGeom>
          <a:solidFill>
            <a:srgbClr val="000000"/>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36" name="Google Shape;8531;p3">
            <a:extLst>
              <a:ext uri="{FF2B5EF4-FFF2-40B4-BE49-F238E27FC236}">
                <a16:creationId xmlns:a16="http://schemas.microsoft.com/office/drawing/2014/main" id="{CE306E77-6337-46CA-A950-0BE8ED1A8F54}"/>
              </a:ext>
            </a:extLst>
          </p:cNvPr>
          <p:cNvSpPr/>
          <p:nvPr/>
        </p:nvSpPr>
        <p:spPr>
          <a:xfrm rot="-5400000" flipH="1">
            <a:off x="11028806" y="6312794"/>
            <a:ext cx="280400" cy="45200"/>
          </a:xfrm>
          <a:prstGeom prst="triangle">
            <a:avLst>
              <a:gd name="adj" fmla="val 50000"/>
            </a:avLst>
          </a:prstGeom>
          <a:solidFill>
            <a:srgbClr val="000000"/>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pic>
        <p:nvPicPr>
          <p:cNvPr id="637" name="Google Shape;8533;p3">
            <a:extLst>
              <a:ext uri="{FF2B5EF4-FFF2-40B4-BE49-F238E27FC236}">
                <a16:creationId xmlns:a16="http://schemas.microsoft.com/office/drawing/2014/main" id="{5527DEF4-513B-460F-BED1-B23BC088D129}"/>
              </a:ext>
            </a:extLst>
          </p:cNvPr>
          <p:cNvPicPr preferRelativeResize="0"/>
          <p:nvPr/>
        </p:nvPicPr>
        <p:blipFill rotWithShape="1">
          <a:blip r:embed="rId16">
            <a:alphaModFix/>
          </a:blip>
          <a:srcRect/>
          <a:stretch/>
        </p:blipFill>
        <p:spPr>
          <a:xfrm>
            <a:off x="7409260" y="2323733"/>
            <a:ext cx="182880" cy="182880"/>
          </a:xfrm>
          <a:prstGeom prst="rect">
            <a:avLst/>
          </a:prstGeom>
          <a:noFill/>
          <a:ln>
            <a:noFill/>
          </a:ln>
        </p:spPr>
      </p:pic>
      <p:pic>
        <p:nvPicPr>
          <p:cNvPr id="638" name="Google Shape;8534;p3">
            <a:extLst>
              <a:ext uri="{FF2B5EF4-FFF2-40B4-BE49-F238E27FC236}">
                <a16:creationId xmlns:a16="http://schemas.microsoft.com/office/drawing/2014/main" id="{C6B3C575-72F4-404A-BEB8-D60BCFA79F06}"/>
              </a:ext>
            </a:extLst>
          </p:cNvPr>
          <p:cNvPicPr preferRelativeResize="0"/>
          <p:nvPr/>
        </p:nvPicPr>
        <p:blipFill rotWithShape="1">
          <a:blip r:embed="rId16">
            <a:alphaModFix/>
          </a:blip>
          <a:srcRect/>
          <a:stretch/>
        </p:blipFill>
        <p:spPr>
          <a:xfrm>
            <a:off x="4606460" y="2323733"/>
            <a:ext cx="182880" cy="182880"/>
          </a:xfrm>
          <a:prstGeom prst="rect">
            <a:avLst/>
          </a:prstGeom>
          <a:noFill/>
          <a:ln>
            <a:noFill/>
          </a:ln>
        </p:spPr>
      </p:pic>
      <p:sp>
        <p:nvSpPr>
          <p:cNvPr id="639" name="Google Shape;8535;p3">
            <a:extLst>
              <a:ext uri="{FF2B5EF4-FFF2-40B4-BE49-F238E27FC236}">
                <a16:creationId xmlns:a16="http://schemas.microsoft.com/office/drawing/2014/main" id="{443FFFD9-50AA-4625-8645-A36CB6464080}"/>
              </a:ext>
            </a:extLst>
          </p:cNvPr>
          <p:cNvSpPr/>
          <p:nvPr/>
        </p:nvSpPr>
        <p:spPr>
          <a:xfrm>
            <a:off x="4904393" y="2053370"/>
            <a:ext cx="2382400" cy="681200"/>
          </a:xfrm>
          <a:prstGeom prst="rect">
            <a:avLst/>
          </a:prstGeom>
          <a:solidFill>
            <a:srgbClr val="F3F3F3"/>
          </a:solidFill>
          <a:ln w="9525" cap="flat" cmpd="sng">
            <a:solidFill>
              <a:srgbClr val="000000"/>
            </a:solidFill>
            <a:prstDash val="dot"/>
            <a:round/>
            <a:headEnd type="none" w="sm" len="sm"/>
            <a:tailEnd type="none" w="sm" len="sm"/>
          </a:ln>
        </p:spPr>
        <p:txBody>
          <a:bodyPr spcFirstLastPara="1" wrap="square" lIns="60925" tIns="24350" rIns="60925" bIns="609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933" b="1" i="0" u="none" strike="noStrike" cap="none">
                <a:solidFill>
                  <a:srgbClr val="000000"/>
                </a:solidFill>
                <a:latin typeface="Arial"/>
                <a:ea typeface="Arial"/>
                <a:cs typeface="Arial"/>
                <a:sym typeface="Arial"/>
              </a:rPr>
              <a:t>Centralized Forecasting</a:t>
            </a:r>
            <a:endParaRPr sz="933" b="1" i="0" u="none" strike="noStrike" cap="none">
              <a:solidFill>
                <a:srgbClr val="000000"/>
              </a:solidFill>
              <a:latin typeface="Arial"/>
              <a:ea typeface="Arial"/>
              <a:cs typeface="Arial"/>
              <a:sym typeface="Arial"/>
            </a:endParaRPr>
          </a:p>
        </p:txBody>
      </p:sp>
      <p:sp>
        <p:nvSpPr>
          <p:cNvPr id="640" name="Google Shape;8536;p3">
            <a:extLst>
              <a:ext uri="{FF2B5EF4-FFF2-40B4-BE49-F238E27FC236}">
                <a16:creationId xmlns:a16="http://schemas.microsoft.com/office/drawing/2014/main" id="{8A6535F6-48BF-42A6-A36E-1D031D5CC992}"/>
              </a:ext>
            </a:extLst>
          </p:cNvPr>
          <p:cNvSpPr/>
          <p:nvPr/>
        </p:nvSpPr>
        <p:spPr>
          <a:xfrm>
            <a:off x="5023893" y="2274699"/>
            <a:ext cx="2150800" cy="3656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AI / ML Forecasting powered </a:t>
            </a:r>
            <a:endParaRPr sz="8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sz="800" b="0" i="0" u="none" strike="noStrike" cap="none">
                <a:solidFill>
                  <a:srgbClr val="000000"/>
                </a:solidFill>
                <a:latin typeface="Arial"/>
                <a:ea typeface="Arial"/>
                <a:cs typeface="Arial"/>
                <a:sym typeface="Arial"/>
              </a:rPr>
              <a:t>Demand Planning</a:t>
            </a:r>
            <a:endParaRPr sz="800" b="0" i="0" u="none" strike="noStrike" cap="none">
              <a:solidFill>
                <a:srgbClr val="000000"/>
              </a:solidFill>
              <a:latin typeface="Arial"/>
              <a:ea typeface="Arial"/>
              <a:cs typeface="Arial"/>
              <a:sym typeface="Arial"/>
            </a:endParaRPr>
          </a:p>
        </p:txBody>
      </p:sp>
      <p:pic>
        <p:nvPicPr>
          <p:cNvPr id="641" name="Google Shape;8537;p3">
            <a:extLst>
              <a:ext uri="{FF2B5EF4-FFF2-40B4-BE49-F238E27FC236}">
                <a16:creationId xmlns:a16="http://schemas.microsoft.com/office/drawing/2014/main" id="{81D5BE9A-4713-407F-AB2C-1951ED5092E5}"/>
              </a:ext>
            </a:extLst>
          </p:cNvPr>
          <p:cNvPicPr preferRelativeResize="0"/>
          <p:nvPr/>
        </p:nvPicPr>
        <p:blipFill rotWithShape="1">
          <a:blip r:embed="rId16">
            <a:alphaModFix/>
          </a:blip>
          <a:srcRect/>
          <a:stretch/>
        </p:blipFill>
        <p:spPr>
          <a:xfrm rot="5400000">
            <a:off x="6001920" y="1749599"/>
            <a:ext cx="182880" cy="182880"/>
          </a:xfrm>
          <a:prstGeom prst="rect">
            <a:avLst/>
          </a:prstGeom>
          <a:noFill/>
          <a:ln>
            <a:noFill/>
          </a:ln>
        </p:spPr>
      </p:pic>
      <p:grpSp>
        <p:nvGrpSpPr>
          <p:cNvPr id="642" name="Google Shape;8538;p3">
            <a:extLst>
              <a:ext uri="{FF2B5EF4-FFF2-40B4-BE49-F238E27FC236}">
                <a16:creationId xmlns:a16="http://schemas.microsoft.com/office/drawing/2014/main" id="{5E43A46A-CDBD-4259-B43F-1EB383CF7084}"/>
              </a:ext>
            </a:extLst>
          </p:cNvPr>
          <p:cNvGrpSpPr/>
          <p:nvPr/>
        </p:nvGrpSpPr>
        <p:grpSpPr>
          <a:xfrm>
            <a:off x="1643860" y="1314362"/>
            <a:ext cx="888926" cy="280402"/>
            <a:chOff x="1162253" y="787073"/>
            <a:chExt cx="666696" cy="210302"/>
          </a:xfrm>
        </p:grpSpPr>
        <p:grpSp>
          <p:nvGrpSpPr>
            <p:cNvPr id="673" name="Google Shape;8539;p3">
              <a:extLst>
                <a:ext uri="{FF2B5EF4-FFF2-40B4-BE49-F238E27FC236}">
                  <a16:creationId xmlns:a16="http://schemas.microsoft.com/office/drawing/2014/main" id="{2B3FBBAC-5058-4EE5-8C49-12EDA4FFF806}"/>
                </a:ext>
              </a:extLst>
            </p:cNvPr>
            <p:cNvGrpSpPr/>
            <p:nvPr/>
          </p:nvGrpSpPr>
          <p:grpSpPr>
            <a:xfrm>
              <a:off x="1162253" y="787073"/>
              <a:ext cx="143407" cy="210302"/>
              <a:chOff x="1320325" y="811550"/>
              <a:chExt cx="274200" cy="411713"/>
            </a:xfrm>
          </p:grpSpPr>
          <p:sp>
            <p:nvSpPr>
              <p:cNvPr id="675" name="Google Shape;8540;p3">
                <a:extLst>
                  <a:ext uri="{FF2B5EF4-FFF2-40B4-BE49-F238E27FC236}">
                    <a16:creationId xmlns:a16="http://schemas.microsoft.com/office/drawing/2014/main" id="{BB718B08-2B54-49AD-BD3B-EE08B89D8B74}"/>
                  </a:ext>
                </a:extLst>
              </p:cNvPr>
              <p:cNvSpPr/>
              <p:nvPr/>
            </p:nvSpPr>
            <p:spPr>
              <a:xfrm>
                <a:off x="1320325" y="949063"/>
                <a:ext cx="274200" cy="274200"/>
              </a:xfrm>
              <a:prstGeom prst="blockArc">
                <a:avLst>
                  <a:gd name="adj1" fmla="val 10800000"/>
                  <a:gd name="adj2" fmla="val 21534733"/>
                  <a:gd name="adj3" fmla="val 0"/>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6" name="Google Shape;8541;p3">
                <a:extLst>
                  <a:ext uri="{FF2B5EF4-FFF2-40B4-BE49-F238E27FC236}">
                    <a16:creationId xmlns:a16="http://schemas.microsoft.com/office/drawing/2014/main" id="{A3AA9512-DA42-4721-9C97-50B4A2ED0B38}"/>
                  </a:ext>
                </a:extLst>
              </p:cNvPr>
              <p:cNvSpPr/>
              <p:nvPr/>
            </p:nvSpPr>
            <p:spPr>
              <a:xfrm>
                <a:off x="1388875" y="811550"/>
                <a:ext cx="137100" cy="1371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674" name="Google Shape;8542;p3">
              <a:extLst>
                <a:ext uri="{FF2B5EF4-FFF2-40B4-BE49-F238E27FC236}">
                  <a16:creationId xmlns:a16="http://schemas.microsoft.com/office/drawing/2014/main" id="{AF5E6876-553B-475D-96ED-275B64D87FA1}"/>
                </a:ext>
              </a:extLst>
            </p:cNvPr>
            <p:cNvSpPr/>
            <p:nvPr/>
          </p:nvSpPr>
          <p:spPr>
            <a:xfrm>
              <a:off x="1354649" y="787075"/>
              <a:ext cx="474300" cy="186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800" b="0" i="0" u="none" strike="noStrike" cap="none">
                  <a:solidFill>
                    <a:srgbClr val="000000"/>
                  </a:solidFill>
                  <a:latin typeface="Arial"/>
                  <a:ea typeface="Arial"/>
                  <a:cs typeface="Arial"/>
                  <a:sym typeface="Arial"/>
                </a:rPr>
                <a:t>Demand Planners</a:t>
              </a:r>
              <a:endParaRPr sz="800" b="0" i="0" u="none" strike="noStrike" cap="none">
                <a:solidFill>
                  <a:srgbClr val="000000"/>
                </a:solidFill>
                <a:latin typeface="Arial"/>
                <a:ea typeface="Arial"/>
                <a:cs typeface="Arial"/>
                <a:sym typeface="Arial"/>
              </a:endParaRPr>
            </a:p>
          </p:txBody>
        </p:sp>
      </p:grpSp>
      <p:grpSp>
        <p:nvGrpSpPr>
          <p:cNvPr id="643" name="Google Shape;8543;p3">
            <a:extLst>
              <a:ext uri="{FF2B5EF4-FFF2-40B4-BE49-F238E27FC236}">
                <a16:creationId xmlns:a16="http://schemas.microsoft.com/office/drawing/2014/main" id="{4D62B8BE-171B-41EF-A123-5ABBCEF2A502}"/>
              </a:ext>
            </a:extLst>
          </p:cNvPr>
          <p:cNvGrpSpPr/>
          <p:nvPr/>
        </p:nvGrpSpPr>
        <p:grpSpPr>
          <a:xfrm>
            <a:off x="9772326" y="1314362"/>
            <a:ext cx="888926" cy="280402"/>
            <a:chOff x="1162253" y="787073"/>
            <a:chExt cx="666696" cy="210302"/>
          </a:xfrm>
        </p:grpSpPr>
        <p:grpSp>
          <p:nvGrpSpPr>
            <p:cNvPr id="669" name="Google Shape;8544;p3">
              <a:extLst>
                <a:ext uri="{FF2B5EF4-FFF2-40B4-BE49-F238E27FC236}">
                  <a16:creationId xmlns:a16="http://schemas.microsoft.com/office/drawing/2014/main" id="{C0BD24A2-958A-4C7E-B330-75140200E8B5}"/>
                </a:ext>
              </a:extLst>
            </p:cNvPr>
            <p:cNvGrpSpPr/>
            <p:nvPr/>
          </p:nvGrpSpPr>
          <p:grpSpPr>
            <a:xfrm>
              <a:off x="1162253" y="787073"/>
              <a:ext cx="143407" cy="210302"/>
              <a:chOff x="1320325" y="811550"/>
              <a:chExt cx="274200" cy="411713"/>
            </a:xfrm>
          </p:grpSpPr>
          <p:sp>
            <p:nvSpPr>
              <p:cNvPr id="671" name="Google Shape;8545;p3">
                <a:extLst>
                  <a:ext uri="{FF2B5EF4-FFF2-40B4-BE49-F238E27FC236}">
                    <a16:creationId xmlns:a16="http://schemas.microsoft.com/office/drawing/2014/main" id="{5821C01E-5DE2-4296-BD05-43355C5C42F0}"/>
                  </a:ext>
                </a:extLst>
              </p:cNvPr>
              <p:cNvSpPr/>
              <p:nvPr/>
            </p:nvSpPr>
            <p:spPr>
              <a:xfrm>
                <a:off x="1320325" y="949063"/>
                <a:ext cx="274200" cy="274200"/>
              </a:xfrm>
              <a:prstGeom prst="blockArc">
                <a:avLst>
                  <a:gd name="adj1" fmla="val 10800000"/>
                  <a:gd name="adj2" fmla="val 21534733"/>
                  <a:gd name="adj3" fmla="val 0"/>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72" name="Google Shape;8546;p3">
                <a:extLst>
                  <a:ext uri="{FF2B5EF4-FFF2-40B4-BE49-F238E27FC236}">
                    <a16:creationId xmlns:a16="http://schemas.microsoft.com/office/drawing/2014/main" id="{46C5713E-FA00-46AF-902B-E2FAC2F99175}"/>
                  </a:ext>
                </a:extLst>
              </p:cNvPr>
              <p:cNvSpPr/>
              <p:nvPr/>
            </p:nvSpPr>
            <p:spPr>
              <a:xfrm>
                <a:off x="1388875" y="811550"/>
                <a:ext cx="137100" cy="1371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670" name="Google Shape;8547;p3">
              <a:extLst>
                <a:ext uri="{FF2B5EF4-FFF2-40B4-BE49-F238E27FC236}">
                  <a16:creationId xmlns:a16="http://schemas.microsoft.com/office/drawing/2014/main" id="{10C8A329-85EA-41AF-B876-29F62A3FD6D5}"/>
                </a:ext>
              </a:extLst>
            </p:cNvPr>
            <p:cNvSpPr/>
            <p:nvPr/>
          </p:nvSpPr>
          <p:spPr>
            <a:xfrm>
              <a:off x="1354649" y="787075"/>
              <a:ext cx="474300" cy="186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800" b="0" i="0" u="none" strike="noStrike" cap="none">
                  <a:solidFill>
                    <a:srgbClr val="000000"/>
                  </a:solidFill>
                  <a:latin typeface="Arial"/>
                  <a:ea typeface="Arial"/>
                  <a:cs typeface="Arial"/>
                  <a:sym typeface="Arial"/>
                </a:rPr>
                <a:t>Supply Planners</a:t>
              </a:r>
              <a:endParaRPr sz="800" b="0" i="0" u="none" strike="noStrike" cap="none">
                <a:solidFill>
                  <a:srgbClr val="000000"/>
                </a:solidFill>
                <a:latin typeface="Arial"/>
                <a:ea typeface="Arial"/>
                <a:cs typeface="Arial"/>
                <a:sym typeface="Arial"/>
              </a:endParaRPr>
            </a:p>
          </p:txBody>
        </p:sp>
      </p:grpSp>
      <p:grpSp>
        <p:nvGrpSpPr>
          <p:cNvPr id="644" name="Google Shape;8548;p3">
            <a:extLst>
              <a:ext uri="{FF2B5EF4-FFF2-40B4-BE49-F238E27FC236}">
                <a16:creationId xmlns:a16="http://schemas.microsoft.com/office/drawing/2014/main" id="{0ECFA985-4B68-42E5-936A-DCD77FAB5E1C}"/>
              </a:ext>
            </a:extLst>
          </p:cNvPr>
          <p:cNvGrpSpPr/>
          <p:nvPr/>
        </p:nvGrpSpPr>
        <p:grpSpPr>
          <a:xfrm>
            <a:off x="8054060" y="1314362"/>
            <a:ext cx="888926" cy="280402"/>
            <a:chOff x="1162253" y="787073"/>
            <a:chExt cx="666696" cy="210302"/>
          </a:xfrm>
        </p:grpSpPr>
        <p:grpSp>
          <p:nvGrpSpPr>
            <p:cNvPr id="665" name="Google Shape;8549;p3">
              <a:extLst>
                <a:ext uri="{FF2B5EF4-FFF2-40B4-BE49-F238E27FC236}">
                  <a16:creationId xmlns:a16="http://schemas.microsoft.com/office/drawing/2014/main" id="{01A36CF7-5CE5-42E9-8163-F2542382FE96}"/>
                </a:ext>
              </a:extLst>
            </p:cNvPr>
            <p:cNvGrpSpPr/>
            <p:nvPr/>
          </p:nvGrpSpPr>
          <p:grpSpPr>
            <a:xfrm>
              <a:off x="1162253" y="787073"/>
              <a:ext cx="143407" cy="210302"/>
              <a:chOff x="1320325" y="811550"/>
              <a:chExt cx="274200" cy="411713"/>
            </a:xfrm>
          </p:grpSpPr>
          <p:sp>
            <p:nvSpPr>
              <p:cNvPr id="667" name="Google Shape;8550;p3">
                <a:extLst>
                  <a:ext uri="{FF2B5EF4-FFF2-40B4-BE49-F238E27FC236}">
                    <a16:creationId xmlns:a16="http://schemas.microsoft.com/office/drawing/2014/main" id="{016445AD-1051-4CFF-B8A5-28540C780962}"/>
                  </a:ext>
                </a:extLst>
              </p:cNvPr>
              <p:cNvSpPr/>
              <p:nvPr/>
            </p:nvSpPr>
            <p:spPr>
              <a:xfrm>
                <a:off x="1320325" y="949063"/>
                <a:ext cx="274200" cy="274200"/>
              </a:xfrm>
              <a:prstGeom prst="blockArc">
                <a:avLst>
                  <a:gd name="adj1" fmla="val 10800000"/>
                  <a:gd name="adj2" fmla="val 21534733"/>
                  <a:gd name="adj3" fmla="val 0"/>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8" name="Google Shape;8551;p3">
                <a:extLst>
                  <a:ext uri="{FF2B5EF4-FFF2-40B4-BE49-F238E27FC236}">
                    <a16:creationId xmlns:a16="http://schemas.microsoft.com/office/drawing/2014/main" id="{ABE27B04-792E-408E-8637-54DC0ED3EC35}"/>
                  </a:ext>
                </a:extLst>
              </p:cNvPr>
              <p:cNvSpPr/>
              <p:nvPr/>
            </p:nvSpPr>
            <p:spPr>
              <a:xfrm>
                <a:off x="1388875" y="811550"/>
                <a:ext cx="137100" cy="1371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666" name="Google Shape;8552;p3">
              <a:extLst>
                <a:ext uri="{FF2B5EF4-FFF2-40B4-BE49-F238E27FC236}">
                  <a16:creationId xmlns:a16="http://schemas.microsoft.com/office/drawing/2014/main" id="{B019D543-791F-4A1C-ACBE-C7BFDF837C6E}"/>
                </a:ext>
              </a:extLst>
            </p:cNvPr>
            <p:cNvSpPr/>
            <p:nvPr/>
          </p:nvSpPr>
          <p:spPr>
            <a:xfrm>
              <a:off x="1354649" y="787075"/>
              <a:ext cx="474300" cy="186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800" b="0" i="0" u="none" strike="noStrike" cap="none">
                  <a:solidFill>
                    <a:srgbClr val="000000"/>
                  </a:solidFill>
                  <a:latin typeface="Arial"/>
                  <a:ea typeface="Arial"/>
                  <a:cs typeface="Arial"/>
                  <a:sym typeface="Arial"/>
                </a:rPr>
                <a:t>Finance</a:t>
              </a:r>
              <a:endParaRPr sz="800" b="0" i="0" u="none" strike="noStrike" cap="none">
                <a:solidFill>
                  <a:srgbClr val="000000"/>
                </a:solidFill>
                <a:latin typeface="Arial"/>
                <a:ea typeface="Arial"/>
                <a:cs typeface="Arial"/>
                <a:sym typeface="Arial"/>
              </a:endParaRPr>
            </a:p>
          </p:txBody>
        </p:sp>
      </p:grpSp>
      <p:grpSp>
        <p:nvGrpSpPr>
          <p:cNvPr id="645" name="Google Shape;8553;p3">
            <a:extLst>
              <a:ext uri="{FF2B5EF4-FFF2-40B4-BE49-F238E27FC236}">
                <a16:creationId xmlns:a16="http://schemas.microsoft.com/office/drawing/2014/main" id="{868064DE-CF2D-4C31-B229-394B0711A25D}"/>
              </a:ext>
            </a:extLst>
          </p:cNvPr>
          <p:cNvGrpSpPr/>
          <p:nvPr/>
        </p:nvGrpSpPr>
        <p:grpSpPr>
          <a:xfrm>
            <a:off x="3347060" y="1314362"/>
            <a:ext cx="888926" cy="280402"/>
            <a:chOff x="1162253" y="787073"/>
            <a:chExt cx="666696" cy="210302"/>
          </a:xfrm>
        </p:grpSpPr>
        <p:grpSp>
          <p:nvGrpSpPr>
            <p:cNvPr id="661" name="Google Shape;8554;p3">
              <a:extLst>
                <a:ext uri="{FF2B5EF4-FFF2-40B4-BE49-F238E27FC236}">
                  <a16:creationId xmlns:a16="http://schemas.microsoft.com/office/drawing/2014/main" id="{436C89E7-A2BD-410A-9A17-11369424451E}"/>
                </a:ext>
              </a:extLst>
            </p:cNvPr>
            <p:cNvGrpSpPr/>
            <p:nvPr/>
          </p:nvGrpSpPr>
          <p:grpSpPr>
            <a:xfrm>
              <a:off x="1162253" y="787073"/>
              <a:ext cx="143407" cy="210302"/>
              <a:chOff x="1320325" y="811550"/>
              <a:chExt cx="274200" cy="411713"/>
            </a:xfrm>
          </p:grpSpPr>
          <p:sp>
            <p:nvSpPr>
              <p:cNvPr id="663" name="Google Shape;8555;p3">
                <a:extLst>
                  <a:ext uri="{FF2B5EF4-FFF2-40B4-BE49-F238E27FC236}">
                    <a16:creationId xmlns:a16="http://schemas.microsoft.com/office/drawing/2014/main" id="{130A7860-B7A9-491E-BE2F-769F94243268}"/>
                  </a:ext>
                </a:extLst>
              </p:cNvPr>
              <p:cNvSpPr/>
              <p:nvPr/>
            </p:nvSpPr>
            <p:spPr>
              <a:xfrm>
                <a:off x="1320325" y="949063"/>
                <a:ext cx="274200" cy="274200"/>
              </a:xfrm>
              <a:prstGeom prst="blockArc">
                <a:avLst>
                  <a:gd name="adj1" fmla="val 10800000"/>
                  <a:gd name="adj2" fmla="val 21534733"/>
                  <a:gd name="adj3" fmla="val 0"/>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64" name="Google Shape;8556;p3">
                <a:extLst>
                  <a:ext uri="{FF2B5EF4-FFF2-40B4-BE49-F238E27FC236}">
                    <a16:creationId xmlns:a16="http://schemas.microsoft.com/office/drawing/2014/main" id="{75E1EE09-5A34-4275-B7FB-3C5705524412}"/>
                  </a:ext>
                </a:extLst>
              </p:cNvPr>
              <p:cNvSpPr/>
              <p:nvPr/>
            </p:nvSpPr>
            <p:spPr>
              <a:xfrm>
                <a:off x="1388875" y="811550"/>
                <a:ext cx="137100" cy="1371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662" name="Google Shape;8557;p3">
              <a:extLst>
                <a:ext uri="{FF2B5EF4-FFF2-40B4-BE49-F238E27FC236}">
                  <a16:creationId xmlns:a16="http://schemas.microsoft.com/office/drawing/2014/main" id="{66B2F7F9-1192-4DBA-9ABE-E2A15D47D524}"/>
                </a:ext>
              </a:extLst>
            </p:cNvPr>
            <p:cNvSpPr/>
            <p:nvPr/>
          </p:nvSpPr>
          <p:spPr>
            <a:xfrm>
              <a:off x="1354649" y="787075"/>
              <a:ext cx="474300" cy="186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800" b="0" i="0" u="none" strike="noStrike" cap="none">
                  <a:solidFill>
                    <a:srgbClr val="000000"/>
                  </a:solidFill>
                  <a:latin typeface="Arial"/>
                  <a:ea typeface="Arial"/>
                  <a:cs typeface="Arial"/>
                  <a:sym typeface="Arial"/>
                </a:rPr>
                <a:t>BU / P&amp;L Owners</a:t>
              </a:r>
              <a:endParaRPr sz="800" b="0" i="0" u="none" strike="noStrike" cap="none">
                <a:solidFill>
                  <a:srgbClr val="000000"/>
                </a:solidFill>
                <a:latin typeface="Arial"/>
                <a:ea typeface="Arial"/>
                <a:cs typeface="Arial"/>
                <a:sym typeface="Arial"/>
              </a:endParaRPr>
            </a:p>
          </p:txBody>
        </p:sp>
      </p:grpSp>
      <p:grpSp>
        <p:nvGrpSpPr>
          <p:cNvPr id="646" name="Google Shape;8559;p3">
            <a:extLst>
              <a:ext uri="{FF2B5EF4-FFF2-40B4-BE49-F238E27FC236}">
                <a16:creationId xmlns:a16="http://schemas.microsoft.com/office/drawing/2014/main" id="{DEB11AA9-1631-4B5D-8807-F7C0324BF639}"/>
              </a:ext>
            </a:extLst>
          </p:cNvPr>
          <p:cNvGrpSpPr/>
          <p:nvPr/>
        </p:nvGrpSpPr>
        <p:grpSpPr>
          <a:xfrm>
            <a:off x="1147260" y="789474"/>
            <a:ext cx="9871531" cy="5787992"/>
            <a:chOff x="866000" y="533406"/>
            <a:chExt cx="7403648" cy="4340994"/>
          </a:xfrm>
        </p:grpSpPr>
        <p:grpSp>
          <p:nvGrpSpPr>
            <p:cNvPr id="652" name="Google Shape;8560;p3">
              <a:extLst>
                <a:ext uri="{FF2B5EF4-FFF2-40B4-BE49-F238E27FC236}">
                  <a16:creationId xmlns:a16="http://schemas.microsoft.com/office/drawing/2014/main" id="{A771941F-651A-4359-9974-1CBA82C6295A}"/>
                </a:ext>
              </a:extLst>
            </p:cNvPr>
            <p:cNvGrpSpPr/>
            <p:nvPr/>
          </p:nvGrpSpPr>
          <p:grpSpPr>
            <a:xfrm>
              <a:off x="866000" y="533406"/>
              <a:ext cx="7403648" cy="4340994"/>
              <a:chOff x="786255" y="344831"/>
              <a:chExt cx="7492812" cy="4340994"/>
            </a:xfrm>
          </p:grpSpPr>
          <p:grpSp>
            <p:nvGrpSpPr>
              <p:cNvPr id="654" name="Google Shape;8561;p3">
                <a:extLst>
                  <a:ext uri="{FF2B5EF4-FFF2-40B4-BE49-F238E27FC236}">
                    <a16:creationId xmlns:a16="http://schemas.microsoft.com/office/drawing/2014/main" id="{BC816652-29F0-4E0D-96AC-7F14D737E04F}"/>
                  </a:ext>
                </a:extLst>
              </p:cNvPr>
              <p:cNvGrpSpPr/>
              <p:nvPr/>
            </p:nvGrpSpPr>
            <p:grpSpPr>
              <a:xfrm>
                <a:off x="786255" y="410225"/>
                <a:ext cx="7492812" cy="4275600"/>
                <a:chOff x="780655" y="409825"/>
                <a:chExt cx="7492812" cy="4275600"/>
              </a:xfrm>
            </p:grpSpPr>
            <p:sp>
              <p:nvSpPr>
                <p:cNvPr id="658" name="Google Shape;8562;p3">
                  <a:extLst>
                    <a:ext uri="{FF2B5EF4-FFF2-40B4-BE49-F238E27FC236}">
                      <a16:creationId xmlns:a16="http://schemas.microsoft.com/office/drawing/2014/main" id="{FE0B30A4-057B-41DB-BB44-26067ECE30AD}"/>
                    </a:ext>
                  </a:extLst>
                </p:cNvPr>
                <p:cNvSpPr/>
                <p:nvPr/>
              </p:nvSpPr>
              <p:spPr>
                <a:xfrm>
                  <a:off x="780655" y="409825"/>
                  <a:ext cx="7491600" cy="427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cxnSp>
              <p:nvCxnSpPr>
                <p:cNvPr id="659" name="Google Shape;8563;p3">
                  <a:extLst>
                    <a:ext uri="{FF2B5EF4-FFF2-40B4-BE49-F238E27FC236}">
                      <a16:creationId xmlns:a16="http://schemas.microsoft.com/office/drawing/2014/main" id="{D90BC6C9-5863-4462-B96C-938B64B09854}"/>
                    </a:ext>
                  </a:extLst>
                </p:cNvPr>
                <p:cNvCxnSpPr/>
                <p:nvPr/>
              </p:nvCxnSpPr>
              <p:spPr>
                <a:xfrm>
                  <a:off x="783367" y="2003425"/>
                  <a:ext cx="7490100" cy="0"/>
                </a:xfrm>
                <a:prstGeom prst="straightConnector1">
                  <a:avLst/>
                </a:prstGeom>
                <a:noFill/>
                <a:ln w="9525" cap="flat" cmpd="sng">
                  <a:solidFill>
                    <a:srgbClr val="000000"/>
                  </a:solidFill>
                  <a:prstDash val="solid"/>
                  <a:round/>
                  <a:headEnd type="none" w="sm" len="sm"/>
                  <a:tailEnd type="none" w="sm" len="sm"/>
                </a:ln>
              </p:spPr>
            </p:cxnSp>
            <p:cxnSp>
              <p:nvCxnSpPr>
                <p:cNvPr id="660" name="Google Shape;8564;p3">
                  <a:extLst>
                    <a:ext uri="{FF2B5EF4-FFF2-40B4-BE49-F238E27FC236}">
                      <a16:creationId xmlns:a16="http://schemas.microsoft.com/office/drawing/2014/main" id="{9C20296D-5F4F-4117-ACB2-C17719662BBB}"/>
                    </a:ext>
                  </a:extLst>
                </p:cNvPr>
                <p:cNvCxnSpPr/>
                <p:nvPr/>
              </p:nvCxnSpPr>
              <p:spPr>
                <a:xfrm>
                  <a:off x="783367" y="2582318"/>
                  <a:ext cx="7490100" cy="0"/>
                </a:xfrm>
                <a:prstGeom prst="straightConnector1">
                  <a:avLst/>
                </a:prstGeom>
                <a:noFill/>
                <a:ln w="9525" cap="flat" cmpd="sng">
                  <a:solidFill>
                    <a:srgbClr val="000000"/>
                  </a:solidFill>
                  <a:prstDash val="solid"/>
                  <a:round/>
                  <a:headEnd type="none" w="sm" len="sm"/>
                  <a:tailEnd type="none" w="sm" len="sm"/>
                </a:ln>
              </p:spPr>
            </p:cxnSp>
          </p:grpSp>
          <p:sp>
            <p:nvSpPr>
              <p:cNvPr id="655" name="Google Shape;8565;p3">
                <a:extLst>
                  <a:ext uri="{FF2B5EF4-FFF2-40B4-BE49-F238E27FC236}">
                    <a16:creationId xmlns:a16="http://schemas.microsoft.com/office/drawing/2014/main" id="{0771FD74-C4B5-487D-AA3D-794103C49F95}"/>
                  </a:ext>
                </a:extLst>
              </p:cNvPr>
              <p:cNvSpPr txBox="1"/>
              <p:nvPr/>
            </p:nvSpPr>
            <p:spPr>
              <a:xfrm>
                <a:off x="3417011" y="2508911"/>
                <a:ext cx="2211600" cy="141588"/>
              </a:xfrm>
              <a:prstGeom prst="rect">
                <a:avLst/>
              </a:prstGeom>
              <a:solidFill>
                <a:srgbClr val="000000"/>
              </a:solidFill>
              <a:ln>
                <a:noFill/>
              </a:ln>
            </p:spPr>
            <p:txBody>
              <a:bodyPr spcFirstLastPara="1" wrap="square" lIns="0" tIns="12150" rIns="0" bIns="1215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067" b="1" i="0" u="none" strike="noStrike" cap="none">
                    <a:solidFill>
                      <a:srgbClr val="FFFFFF"/>
                    </a:solidFill>
                    <a:latin typeface="Arial"/>
                    <a:ea typeface="Arial"/>
                    <a:cs typeface="Arial"/>
                    <a:sym typeface="Arial"/>
                  </a:rPr>
                  <a:t>Enterprise Knowledge Graph</a:t>
                </a:r>
                <a:endParaRPr sz="1067" b="1" i="0" u="none" strike="noStrike" cap="none">
                  <a:solidFill>
                    <a:srgbClr val="FFFFFF"/>
                  </a:solidFill>
                  <a:latin typeface="Arial"/>
                  <a:ea typeface="Arial"/>
                  <a:cs typeface="Arial"/>
                  <a:sym typeface="Arial"/>
                </a:endParaRPr>
              </a:p>
            </p:txBody>
          </p:sp>
          <p:sp>
            <p:nvSpPr>
              <p:cNvPr id="656" name="Google Shape;8566;p3">
                <a:extLst>
                  <a:ext uri="{FF2B5EF4-FFF2-40B4-BE49-F238E27FC236}">
                    <a16:creationId xmlns:a16="http://schemas.microsoft.com/office/drawing/2014/main" id="{3C2CAB47-3C42-45D3-929F-51E3D720305B}"/>
                  </a:ext>
                </a:extLst>
              </p:cNvPr>
              <p:cNvSpPr txBox="1"/>
              <p:nvPr/>
            </p:nvSpPr>
            <p:spPr>
              <a:xfrm>
                <a:off x="3417011" y="1940681"/>
                <a:ext cx="2211600" cy="141588"/>
              </a:xfrm>
              <a:prstGeom prst="rect">
                <a:avLst/>
              </a:prstGeom>
              <a:solidFill>
                <a:srgbClr val="000000"/>
              </a:solidFill>
              <a:ln>
                <a:noFill/>
              </a:ln>
            </p:spPr>
            <p:txBody>
              <a:bodyPr spcFirstLastPara="1" wrap="square" lIns="0" tIns="12150" rIns="0" bIns="1215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067" b="1" i="0" u="none" strike="noStrike" cap="none">
                    <a:solidFill>
                      <a:srgbClr val="FFFFFF"/>
                    </a:solidFill>
                    <a:latin typeface="Arial"/>
                    <a:ea typeface="Arial"/>
                    <a:cs typeface="Arial"/>
                    <a:sym typeface="Arial"/>
                  </a:rPr>
                  <a:t>Analytics</a:t>
                </a:r>
                <a:endParaRPr sz="1067" b="1" i="0" u="none" strike="noStrike" cap="none">
                  <a:solidFill>
                    <a:srgbClr val="FFFFFF"/>
                  </a:solidFill>
                  <a:latin typeface="Arial"/>
                  <a:ea typeface="Arial"/>
                  <a:cs typeface="Arial"/>
                  <a:sym typeface="Arial"/>
                </a:endParaRPr>
              </a:p>
            </p:txBody>
          </p:sp>
          <p:sp>
            <p:nvSpPr>
              <p:cNvPr id="657" name="Google Shape;8567;p3">
                <a:extLst>
                  <a:ext uri="{FF2B5EF4-FFF2-40B4-BE49-F238E27FC236}">
                    <a16:creationId xmlns:a16="http://schemas.microsoft.com/office/drawing/2014/main" id="{A3A43198-715A-45D1-8FD0-7A9CD3CD74C0}"/>
                  </a:ext>
                </a:extLst>
              </p:cNvPr>
              <p:cNvSpPr txBox="1"/>
              <p:nvPr/>
            </p:nvSpPr>
            <p:spPr>
              <a:xfrm>
                <a:off x="3447996" y="344831"/>
                <a:ext cx="2208900" cy="141588"/>
              </a:xfrm>
              <a:prstGeom prst="rect">
                <a:avLst/>
              </a:prstGeom>
              <a:solidFill>
                <a:srgbClr val="000000"/>
              </a:solidFill>
              <a:ln>
                <a:noFill/>
              </a:ln>
            </p:spPr>
            <p:txBody>
              <a:bodyPr spcFirstLastPara="1" wrap="square" lIns="0" tIns="12150" rIns="0" bIns="1215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067" b="1" i="0" u="none" strike="noStrike" cap="none">
                    <a:solidFill>
                      <a:srgbClr val="FFFFFF"/>
                    </a:solidFill>
                    <a:latin typeface="Arial"/>
                    <a:ea typeface="Arial"/>
                    <a:cs typeface="Arial"/>
                    <a:sym typeface="Arial"/>
                  </a:rPr>
                  <a:t>Integrated Planning &amp; Decisions</a:t>
                </a:r>
                <a:endParaRPr sz="1067" b="1" i="0" u="none" strike="noStrike" cap="none">
                  <a:solidFill>
                    <a:srgbClr val="FFFFFF"/>
                  </a:solidFill>
                  <a:latin typeface="Arial"/>
                  <a:ea typeface="Arial"/>
                  <a:cs typeface="Arial"/>
                  <a:sym typeface="Arial"/>
                </a:endParaRPr>
              </a:p>
            </p:txBody>
          </p:sp>
        </p:grpSp>
        <p:pic>
          <p:nvPicPr>
            <p:cNvPr id="653" name="Google Shape;8568;p3">
              <a:extLst>
                <a:ext uri="{FF2B5EF4-FFF2-40B4-BE49-F238E27FC236}">
                  <a16:creationId xmlns:a16="http://schemas.microsoft.com/office/drawing/2014/main" id="{37252584-6EB0-4328-934E-90A97B7997AB}"/>
                </a:ext>
              </a:extLst>
            </p:cNvPr>
            <p:cNvPicPr preferRelativeResize="0"/>
            <p:nvPr/>
          </p:nvPicPr>
          <p:blipFill rotWithShape="1">
            <a:blip r:embed="rId17">
              <a:alphaModFix/>
            </a:blip>
            <a:srcRect/>
            <a:stretch/>
          </p:blipFill>
          <p:spPr>
            <a:xfrm>
              <a:off x="3465450" y="2699393"/>
              <a:ext cx="171669" cy="137791"/>
            </a:xfrm>
            <a:prstGeom prst="rect">
              <a:avLst/>
            </a:prstGeom>
            <a:noFill/>
            <a:ln w="9525" cap="flat" cmpd="sng">
              <a:solidFill>
                <a:srgbClr val="000000"/>
              </a:solidFill>
              <a:prstDash val="solid"/>
              <a:round/>
              <a:headEnd type="none" w="sm" len="sm"/>
              <a:tailEnd type="none" w="sm" len="sm"/>
            </a:ln>
          </p:spPr>
        </p:pic>
      </p:grpSp>
      <p:pic>
        <p:nvPicPr>
          <p:cNvPr id="647" name="Google Shape;8569;p3">
            <a:extLst>
              <a:ext uri="{FF2B5EF4-FFF2-40B4-BE49-F238E27FC236}">
                <a16:creationId xmlns:a16="http://schemas.microsoft.com/office/drawing/2014/main" id="{2F0F5F5B-15DE-473F-9152-A10EBAF9FDA6}"/>
              </a:ext>
            </a:extLst>
          </p:cNvPr>
          <p:cNvPicPr preferRelativeResize="0"/>
          <p:nvPr/>
        </p:nvPicPr>
        <p:blipFill rotWithShape="1">
          <a:blip r:embed="rId18">
            <a:alphaModFix/>
          </a:blip>
          <a:srcRect/>
          <a:stretch/>
        </p:blipFill>
        <p:spPr>
          <a:xfrm>
            <a:off x="285111" y="3279165"/>
            <a:ext cx="573431" cy="182880"/>
          </a:xfrm>
          <a:prstGeom prst="rect">
            <a:avLst/>
          </a:prstGeom>
          <a:noFill/>
          <a:ln>
            <a:noFill/>
          </a:ln>
        </p:spPr>
      </p:pic>
      <p:sp>
        <p:nvSpPr>
          <p:cNvPr id="648" name="Google Shape;8570;p3">
            <a:extLst>
              <a:ext uri="{FF2B5EF4-FFF2-40B4-BE49-F238E27FC236}">
                <a16:creationId xmlns:a16="http://schemas.microsoft.com/office/drawing/2014/main" id="{1EB6F1C6-BA80-481A-9308-4CFEBDA4457C}"/>
              </a:ext>
            </a:extLst>
          </p:cNvPr>
          <p:cNvSpPr/>
          <p:nvPr/>
        </p:nvSpPr>
        <p:spPr>
          <a:xfrm>
            <a:off x="258513" y="2575569"/>
            <a:ext cx="670747" cy="34131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67" b="0" i="0" u="none" strike="noStrike" cap="none">
              <a:solidFill>
                <a:srgbClr val="FFFFFF"/>
              </a:solidFill>
              <a:latin typeface="Arial"/>
              <a:ea typeface="Arial"/>
              <a:cs typeface="Arial"/>
              <a:sym typeface="Arial"/>
            </a:endParaRPr>
          </a:p>
        </p:txBody>
      </p:sp>
      <p:pic>
        <p:nvPicPr>
          <p:cNvPr id="649" name="Google Shape;8571;p3">
            <a:extLst>
              <a:ext uri="{FF2B5EF4-FFF2-40B4-BE49-F238E27FC236}">
                <a16:creationId xmlns:a16="http://schemas.microsoft.com/office/drawing/2014/main" id="{9A22614A-90FB-4A64-962B-EE08C2904A13}"/>
              </a:ext>
            </a:extLst>
          </p:cNvPr>
          <p:cNvPicPr preferRelativeResize="0"/>
          <p:nvPr/>
        </p:nvPicPr>
        <p:blipFill rotWithShape="1">
          <a:blip r:embed="rId19">
            <a:alphaModFix/>
          </a:blip>
          <a:srcRect/>
          <a:stretch/>
        </p:blipFill>
        <p:spPr>
          <a:xfrm>
            <a:off x="258514" y="1337291"/>
            <a:ext cx="662273" cy="365760"/>
          </a:xfrm>
          <a:prstGeom prst="rect">
            <a:avLst/>
          </a:prstGeom>
          <a:noFill/>
          <a:ln>
            <a:noFill/>
          </a:ln>
        </p:spPr>
      </p:pic>
      <p:pic>
        <p:nvPicPr>
          <p:cNvPr id="650" name="Google Shape;8572;p3">
            <a:extLst>
              <a:ext uri="{FF2B5EF4-FFF2-40B4-BE49-F238E27FC236}">
                <a16:creationId xmlns:a16="http://schemas.microsoft.com/office/drawing/2014/main" id="{867D8803-B42F-4115-80E0-4F1ED91C990B}"/>
              </a:ext>
            </a:extLst>
          </p:cNvPr>
          <p:cNvPicPr preferRelativeResize="0"/>
          <p:nvPr/>
        </p:nvPicPr>
        <p:blipFill rotWithShape="1">
          <a:blip r:embed="rId20">
            <a:alphaModFix/>
          </a:blip>
          <a:srcRect/>
          <a:stretch/>
        </p:blipFill>
        <p:spPr>
          <a:xfrm>
            <a:off x="260932" y="1969350"/>
            <a:ext cx="671123" cy="365760"/>
          </a:xfrm>
          <a:prstGeom prst="rect">
            <a:avLst/>
          </a:prstGeom>
          <a:noFill/>
          <a:ln w="9525" cap="flat" cmpd="sng">
            <a:solidFill>
              <a:schemeClr val="accent1"/>
            </a:solidFill>
            <a:prstDash val="solid"/>
            <a:round/>
            <a:headEnd type="none" w="sm" len="sm"/>
            <a:tailEnd type="none" w="sm" len="sm"/>
          </a:ln>
        </p:spPr>
      </p:pic>
      <p:pic>
        <p:nvPicPr>
          <p:cNvPr id="651" name="Google Shape;8573;p3">
            <a:extLst>
              <a:ext uri="{FF2B5EF4-FFF2-40B4-BE49-F238E27FC236}">
                <a16:creationId xmlns:a16="http://schemas.microsoft.com/office/drawing/2014/main" id="{AD0D3FF2-25D4-4E9E-8E1A-FD6DA095F31C}"/>
              </a:ext>
            </a:extLst>
          </p:cNvPr>
          <p:cNvPicPr preferRelativeResize="0"/>
          <p:nvPr/>
        </p:nvPicPr>
        <p:blipFill rotWithShape="1">
          <a:blip r:embed="rId21">
            <a:alphaModFix/>
          </a:blip>
          <a:srcRect/>
          <a:stretch/>
        </p:blipFill>
        <p:spPr>
          <a:xfrm>
            <a:off x="285110" y="2612087"/>
            <a:ext cx="648512" cy="30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98E655-C8A4-43CD-B166-1FC4DD4187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Google Shape;8902;p14">
            <a:extLst>
              <a:ext uri="{FF2B5EF4-FFF2-40B4-BE49-F238E27FC236}">
                <a16:creationId xmlns:a16="http://schemas.microsoft.com/office/drawing/2014/main" id="{80797FF9-6EC7-4931-92C7-2F65CE0D5114}"/>
              </a:ext>
            </a:extLst>
          </p:cNvPr>
          <p:cNvSpPr txBox="1">
            <a:spLocks/>
          </p:cNvSpPr>
          <p:nvPr/>
        </p:nvSpPr>
        <p:spPr>
          <a:xfrm>
            <a:off x="674267" y="479890"/>
            <a:ext cx="6090400" cy="544000"/>
          </a:xfrm>
          <a:prstGeom prst="rect">
            <a:avLst/>
          </a:prstGeom>
          <a:noFill/>
          <a:ln>
            <a:noFill/>
          </a:ln>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3600" b="1" i="0" u="none" strike="noStrike" kern="1200" cap="none" spc="30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HIGH-LEVEL APPROACH</a:t>
            </a:r>
          </a:p>
        </p:txBody>
      </p:sp>
      <p:sp>
        <p:nvSpPr>
          <p:cNvPr id="7" name="Google Shape;8903;p14">
            <a:extLst>
              <a:ext uri="{FF2B5EF4-FFF2-40B4-BE49-F238E27FC236}">
                <a16:creationId xmlns:a16="http://schemas.microsoft.com/office/drawing/2014/main" id="{D3349037-0FFC-49E8-847A-AC5473241676}"/>
              </a:ext>
            </a:extLst>
          </p:cNvPr>
          <p:cNvSpPr txBox="1">
            <a:spLocks/>
          </p:cNvSpPr>
          <p:nvPr/>
        </p:nvSpPr>
        <p:spPr>
          <a:xfrm>
            <a:off x="7685687" y="5843270"/>
            <a:ext cx="4043600" cy="340400"/>
          </a:xfrm>
          <a:prstGeom prst="rect">
            <a:avLst/>
          </a:prstGeom>
          <a:noFill/>
          <a:ln>
            <a:noFill/>
          </a:ln>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 marR="0" lvl="0" indent="0" algn="l" defTabSz="914400" rtl="0" eaLnBrk="1" fontAlgn="auto" latinLnBrk="0" hangingPunct="1">
              <a:lnSpc>
                <a:spcPct val="115000"/>
              </a:lnSpc>
              <a:spcBef>
                <a:spcPts val="0"/>
              </a:spcBef>
              <a:spcAft>
                <a:spcPts val="0"/>
              </a:spcAft>
              <a:buClrTx/>
              <a:buSzPts val="800"/>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Application of agile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methodology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across the project to ensure efficiency as well as flexibility during the delivery of the solution</a:t>
            </a:r>
          </a:p>
          <a:p>
            <a:pPr marL="8466" marR="0" lvl="0" indent="0" algn="l" defTabSz="914400" rtl="0" eaLnBrk="1" fontAlgn="auto" latinLnBrk="0" hangingPunct="1">
              <a:lnSpc>
                <a:spcPct val="115000"/>
              </a:lnSpc>
              <a:spcBef>
                <a:spcPts val="0"/>
              </a:spcBef>
              <a:spcAft>
                <a:spcPts val="0"/>
              </a:spcAft>
              <a:buClrTx/>
              <a:buSzPts val="800"/>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15000"/>
              </a:lnSpc>
              <a:spcBef>
                <a:spcPts val="0"/>
              </a:spcBef>
              <a:spcAft>
                <a:spcPts val="0"/>
              </a:spcAft>
              <a:buClr>
                <a:srgbClr val="000000"/>
              </a:buClr>
              <a:buSzPts val="800"/>
              <a:buFont typeface="Arial"/>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Google Shape;8908;p14">
            <a:extLst>
              <a:ext uri="{FF2B5EF4-FFF2-40B4-BE49-F238E27FC236}">
                <a16:creationId xmlns:a16="http://schemas.microsoft.com/office/drawing/2014/main" id="{36568523-C07C-4A6F-8512-D9634ED7764B}"/>
              </a:ext>
            </a:extLst>
          </p:cNvPr>
          <p:cNvSpPr/>
          <p:nvPr/>
        </p:nvSpPr>
        <p:spPr>
          <a:xfrm>
            <a:off x="4716083" y="4300852"/>
            <a:ext cx="1518560" cy="615553"/>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000000"/>
                </a:solidFill>
                <a:effectLst/>
                <a:uLnTx/>
                <a:uFillTx/>
                <a:latin typeface="Arial"/>
                <a:ea typeface="Arial"/>
                <a:cs typeface="Arial"/>
                <a:sym typeface="Arial"/>
              </a:rPr>
              <a:t>Typically 3 Consecutive Sprints</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9" name="Google Shape;8909;p14">
            <a:extLst>
              <a:ext uri="{FF2B5EF4-FFF2-40B4-BE49-F238E27FC236}">
                <a16:creationId xmlns:a16="http://schemas.microsoft.com/office/drawing/2014/main" id="{1B3035B3-92CC-4AB9-A401-8949107A40BC}"/>
              </a:ext>
            </a:extLst>
          </p:cNvPr>
          <p:cNvSpPr/>
          <p:nvPr/>
        </p:nvSpPr>
        <p:spPr>
          <a:xfrm>
            <a:off x="4940864" y="2423741"/>
            <a:ext cx="1069001" cy="261611"/>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000000"/>
                </a:solidFill>
                <a:effectLst/>
                <a:uLnTx/>
                <a:uFillTx/>
                <a:latin typeface="Arial"/>
                <a:ea typeface="Arial"/>
                <a:cs typeface="Arial"/>
                <a:sym typeface="Arial"/>
              </a:rPr>
              <a:t>Configure</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 name="Google Shape;8910;p14">
            <a:extLst>
              <a:ext uri="{FF2B5EF4-FFF2-40B4-BE49-F238E27FC236}">
                <a16:creationId xmlns:a16="http://schemas.microsoft.com/office/drawing/2014/main" id="{016903C5-AAC8-4071-A7EC-87DF32A6F4AF}"/>
              </a:ext>
            </a:extLst>
          </p:cNvPr>
          <p:cNvSpPr/>
          <p:nvPr/>
        </p:nvSpPr>
        <p:spPr>
          <a:xfrm>
            <a:off x="5644001" y="3893268"/>
            <a:ext cx="895368" cy="261611"/>
          </a:xfrm>
          <a:prstGeom prst="rect">
            <a:avLst/>
          </a:prstGeom>
          <a:noFill/>
          <a:ln>
            <a:noFill/>
          </a:ln>
        </p:spPr>
        <p:txBody>
          <a:bodyPr spcFirstLastPara="1" wrap="square" lIns="121900" tIns="60925" rIns="121900" bIns="609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000000"/>
                </a:solidFill>
                <a:effectLst/>
                <a:uLnTx/>
                <a:uFillTx/>
                <a:latin typeface="Arial"/>
                <a:ea typeface="Arial"/>
                <a:cs typeface="Arial"/>
                <a:sym typeface="Arial"/>
              </a:rPr>
              <a:t>Unit Test</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 name="Google Shape;8911;p14">
            <a:extLst>
              <a:ext uri="{FF2B5EF4-FFF2-40B4-BE49-F238E27FC236}">
                <a16:creationId xmlns:a16="http://schemas.microsoft.com/office/drawing/2014/main" id="{994DF16D-6382-4B4A-90E2-C169E07FE84B}"/>
              </a:ext>
            </a:extLst>
          </p:cNvPr>
          <p:cNvSpPr/>
          <p:nvPr/>
        </p:nvSpPr>
        <p:spPr>
          <a:xfrm>
            <a:off x="4459383" y="3893268"/>
            <a:ext cx="784212" cy="261611"/>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000000"/>
                </a:solidFill>
                <a:effectLst/>
                <a:uLnTx/>
                <a:uFillTx/>
                <a:latin typeface="Arial"/>
                <a:ea typeface="Arial"/>
                <a:cs typeface="Arial"/>
                <a:sym typeface="Arial"/>
              </a:rPr>
              <a:t>Design</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2" name="Google Shape;8912;p14">
            <a:extLst>
              <a:ext uri="{FF2B5EF4-FFF2-40B4-BE49-F238E27FC236}">
                <a16:creationId xmlns:a16="http://schemas.microsoft.com/office/drawing/2014/main" id="{D10CAE01-36DC-46C2-80B7-597A616C2665}"/>
              </a:ext>
            </a:extLst>
          </p:cNvPr>
          <p:cNvSpPr/>
          <p:nvPr/>
        </p:nvSpPr>
        <p:spPr>
          <a:xfrm>
            <a:off x="4940864" y="5419280"/>
            <a:ext cx="1069001" cy="261611"/>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000000"/>
                </a:solidFill>
                <a:effectLst/>
                <a:uLnTx/>
                <a:uFillTx/>
                <a:latin typeface="Arial"/>
                <a:ea typeface="Arial"/>
                <a:cs typeface="Arial"/>
                <a:sym typeface="Arial"/>
              </a:rPr>
              <a:t>Review</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3" name="Google Shape;8913;p14">
            <a:extLst>
              <a:ext uri="{FF2B5EF4-FFF2-40B4-BE49-F238E27FC236}">
                <a16:creationId xmlns:a16="http://schemas.microsoft.com/office/drawing/2014/main" id="{98FA1FB4-E16E-429B-9ABB-CEC2299BAC6D}"/>
              </a:ext>
            </a:extLst>
          </p:cNvPr>
          <p:cNvSpPr/>
          <p:nvPr/>
        </p:nvSpPr>
        <p:spPr>
          <a:xfrm>
            <a:off x="3631081" y="2369398"/>
            <a:ext cx="1213119" cy="451405"/>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Sample Data Set Ingestion</a:t>
            </a:r>
            <a:endParaRPr kumimoji="0" sz="1867"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4" name="Google Shape;8914;p14">
            <a:extLst>
              <a:ext uri="{FF2B5EF4-FFF2-40B4-BE49-F238E27FC236}">
                <a16:creationId xmlns:a16="http://schemas.microsoft.com/office/drawing/2014/main" id="{3E51F29A-B25E-47D3-AD25-EE39028FA6FB}"/>
              </a:ext>
            </a:extLst>
          </p:cNvPr>
          <p:cNvSpPr/>
          <p:nvPr/>
        </p:nvSpPr>
        <p:spPr>
          <a:xfrm rot="5400000">
            <a:off x="9924290" y="2516786"/>
            <a:ext cx="968737" cy="1310716"/>
          </a:xfrm>
          <a:prstGeom prst="arc">
            <a:avLst>
              <a:gd name="adj1" fmla="val 16535243"/>
              <a:gd name="adj2" fmla="val 5116692"/>
            </a:avLst>
          </a:prstGeom>
          <a:noFill/>
          <a:ln w="25400" cap="flat" cmpd="sng">
            <a:solidFill>
              <a:srgbClr val="0037FF"/>
            </a:solidFill>
            <a:prstDash val="dash"/>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5C5C5C"/>
              </a:solidFill>
              <a:effectLst/>
              <a:uLnTx/>
              <a:uFillTx/>
              <a:latin typeface="Arial"/>
              <a:ea typeface="Arial"/>
              <a:cs typeface="Arial"/>
              <a:sym typeface="Arial"/>
            </a:endParaRPr>
          </a:p>
        </p:txBody>
      </p:sp>
      <p:sp>
        <p:nvSpPr>
          <p:cNvPr id="15" name="Google Shape;8915;p14">
            <a:extLst>
              <a:ext uri="{FF2B5EF4-FFF2-40B4-BE49-F238E27FC236}">
                <a16:creationId xmlns:a16="http://schemas.microsoft.com/office/drawing/2014/main" id="{706BC98C-7572-415D-9B84-0BF54D39C439}"/>
              </a:ext>
            </a:extLst>
          </p:cNvPr>
          <p:cNvSpPr/>
          <p:nvPr/>
        </p:nvSpPr>
        <p:spPr>
          <a:xfrm>
            <a:off x="8065255" y="2730434"/>
            <a:ext cx="1253988" cy="615553"/>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SIT</a:t>
            </a:r>
            <a:endParaRPr kumimoji="0" sz="1867"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6" name="Google Shape;8916;p14">
            <a:extLst>
              <a:ext uri="{FF2B5EF4-FFF2-40B4-BE49-F238E27FC236}">
                <a16:creationId xmlns:a16="http://schemas.microsoft.com/office/drawing/2014/main" id="{59CDF0AA-CA17-4201-8E0D-1E6C0CF318F8}"/>
              </a:ext>
            </a:extLst>
          </p:cNvPr>
          <p:cNvSpPr/>
          <p:nvPr/>
        </p:nvSpPr>
        <p:spPr>
          <a:xfrm>
            <a:off x="7554793" y="3899843"/>
            <a:ext cx="1194841" cy="451405"/>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Full Data Set Loading</a:t>
            </a:r>
            <a:endParaRPr kumimoji="0" sz="1867"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7" name="Google Shape;8917;p14">
            <a:extLst>
              <a:ext uri="{FF2B5EF4-FFF2-40B4-BE49-F238E27FC236}">
                <a16:creationId xmlns:a16="http://schemas.microsoft.com/office/drawing/2014/main" id="{01DD12CA-EFA0-4FA4-B53F-CF82ECCF3409}"/>
              </a:ext>
            </a:extLst>
          </p:cNvPr>
          <p:cNvSpPr/>
          <p:nvPr/>
        </p:nvSpPr>
        <p:spPr>
          <a:xfrm>
            <a:off x="6369504" y="2800164"/>
            <a:ext cx="1194841" cy="287259"/>
          </a:xfrm>
          <a:prstGeom prst="rect">
            <a:avLst/>
          </a:prstGeom>
          <a:noFill/>
          <a:ln>
            <a:noFill/>
          </a:ln>
        </p:spPr>
        <p:txBody>
          <a:bodyPr spcFirstLastPara="1" wrap="square" lIns="121900" tIns="60925" rIns="121900" bIns="609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UAT</a:t>
            </a:r>
            <a:endParaRPr kumimoji="0" sz="1867"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8" name="Google Shape;8918;p14">
            <a:extLst>
              <a:ext uri="{FF2B5EF4-FFF2-40B4-BE49-F238E27FC236}">
                <a16:creationId xmlns:a16="http://schemas.microsoft.com/office/drawing/2014/main" id="{42B45635-303B-45CF-AA54-08F108D590E5}"/>
              </a:ext>
            </a:extLst>
          </p:cNvPr>
          <p:cNvSpPr/>
          <p:nvPr/>
        </p:nvSpPr>
        <p:spPr>
          <a:xfrm>
            <a:off x="10874755" y="2742688"/>
            <a:ext cx="1253988" cy="451405"/>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Value Tracking</a:t>
            </a:r>
            <a:endParaRPr kumimoji="0" sz="1867"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9" name="Google Shape;8919;p14">
            <a:extLst>
              <a:ext uri="{FF2B5EF4-FFF2-40B4-BE49-F238E27FC236}">
                <a16:creationId xmlns:a16="http://schemas.microsoft.com/office/drawing/2014/main" id="{8707FF97-50C0-409A-90D8-88A80A37ADC9}"/>
              </a:ext>
            </a:extLst>
          </p:cNvPr>
          <p:cNvSpPr/>
          <p:nvPr/>
        </p:nvSpPr>
        <p:spPr>
          <a:xfrm rot="5400000">
            <a:off x="-360769" y="3188951"/>
            <a:ext cx="2743935" cy="1243787"/>
          </a:xfrm>
          <a:prstGeom prst="arc">
            <a:avLst>
              <a:gd name="adj1" fmla="val 17735776"/>
              <a:gd name="adj2" fmla="val 21001967"/>
            </a:avLst>
          </a:prstGeom>
          <a:noFill/>
          <a:ln w="25400" cap="flat" cmpd="sng">
            <a:solidFill>
              <a:schemeClr val="accent2"/>
            </a:solidFill>
            <a:prstDash val="dash"/>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5C5C5C"/>
              </a:solidFill>
              <a:effectLst/>
              <a:uLnTx/>
              <a:uFillTx/>
              <a:latin typeface="Arial"/>
              <a:ea typeface="Arial"/>
              <a:cs typeface="Arial"/>
              <a:sym typeface="Arial"/>
            </a:endParaRPr>
          </a:p>
        </p:txBody>
      </p:sp>
      <p:sp>
        <p:nvSpPr>
          <p:cNvPr id="20" name="Google Shape;8920;p14">
            <a:extLst>
              <a:ext uri="{FF2B5EF4-FFF2-40B4-BE49-F238E27FC236}">
                <a16:creationId xmlns:a16="http://schemas.microsoft.com/office/drawing/2014/main" id="{F044F2F6-0855-428A-8DE3-42F344A88CE0}"/>
              </a:ext>
            </a:extLst>
          </p:cNvPr>
          <p:cNvSpPr/>
          <p:nvPr/>
        </p:nvSpPr>
        <p:spPr>
          <a:xfrm>
            <a:off x="577349" y="4097048"/>
            <a:ext cx="1043121" cy="451405"/>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Define user</a:t>
            </a:r>
            <a:br>
              <a:rPr kumimoji="0" lang="en-US" sz="1067" b="1" i="0" u="none" strike="noStrike" kern="1200" cap="none" spc="0" normalizeH="0" baseline="0" noProof="0">
                <a:ln>
                  <a:noFill/>
                </a:ln>
                <a:solidFill>
                  <a:srgbClr val="000000"/>
                </a:solidFill>
                <a:effectLst/>
                <a:uLnTx/>
                <a:uFillTx/>
                <a:latin typeface="Arial"/>
                <a:ea typeface="Arial"/>
                <a:cs typeface="Arial"/>
                <a:sym typeface="Arial"/>
              </a:rPr>
            </a:b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Stories</a:t>
            </a:r>
            <a:endParaRPr kumimoji="0" sz="1067"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1" name="Google Shape;8921;p14">
            <a:extLst>
              <a:ext uri="{FF2B5EF4-FFF2-40B4-BE49-F238E27FC236}">
                <a16:creationId xmlns:a16="http://schemas.microsoft.com/office/drawing/2014/main" id="{6A9051FF-558D-4C0F-A707-1884D0CE21D6}"/>
              </a:ext>
            </a:extLst>
          </p:cNvPr>
          <p:cNvSpPr/>
          <p:nvPr/>
        </p:nvSpPr>
        <p:spPr>
          <a:xfrm>
            <a:off x="809973" y="2525662"/>
            <a:ext cx="1203372" cy="451405"/>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Data Needs and Collection</a:t>
            </a:r>
            <a:endParaRPr kumimoji="0" sz="1067" b="1"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22" name="Google Shape;8922;p14">
            <a:extLst>
              <a:ext uri="{FF2B5EF4-FFF2-40B4-BE49-F238E27FC236}">
                <a16:creationId xmlns:a16="http://schemas.microsoft.com/office/drawing/2014/main" id="{46789599-DE8D-4820-A496-47D16E675C98}"/>
              </a:ext>
            </a:extLst>
          </p:cNvPr>
          <p:cNvGrpSpPr/>
          <p:nvPr/>
        </p:nvGrpSpPr>
        <p:grpSpPr>
          <a:xfrm>
            <a:off x="2326306" y="2833741"/>
            <a:ext cx="1180740" cy="1968641"/>
            <a:chOff x="2689212" y="2438390"/>
            <a:chExt cx="885555" cy="1476481"/>
          </a:xfrm>
        </p:grpSpPr>
        <p:sp>
          <p:nvSpPr>
            <p:cNvPr id="23" name="Google Shape;8923;p14">
              <a:extLst>
                <a:ext uri="{FF2B5EF4-FFF2-40B4-BE49-F238E27FC236}">
                  <a16:creationId xmlns:a16="http://schemas.microsoft.com/office/drawing/2014/main" id="{50923373-71A9-4070-89D5-D7B2B34170AF}"/>
                </a:ext>
              </a:extLst>
            </p:cNvPr>
            <p:cNvSpPr/>
            <p:nvPr/>
          </p:nvSpPr>
          <p:spPr>
            <a:xfrm>
              <a:off x="2689212" y="2438390"/>
              <a:ext cx="801751" cy="300082"/>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000000"/>
                  </a:solidFill>
                  <a:effectLst/>
                  <a:uLnTx/>
                  <a:uFillTx/>
                  <a:latin typeface="Arial"/>
                  <a:ea typeface="Arial"/>
                  <a:cs typeface="Arial"/>
                  <a:sym typeface="Arial"/>
                </a:rPr>
                <a:t>Generate Sprints</a:t>
              </a:r>
              <a:endParaRPr kumimoji="0" sz="2133"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4" name="Google Shape;8924;p14">
              <a:extLst>
                <a:ext uri="{FF2B5EF4-FFF2-40B4-BE49-F238E27FC236}">
                  <a16:creationId xmlns:a16="http://schemas.microsoft.com/office/drawing/2014/main" id="{FABB7D94-4867-4FF3-9599-59E104B00683}"/>
                </a:ext>
              </a:extLst>
            </p:cNvPr>
            <p:cNvSpPr/>
            <p:nvPr/>
          </p:nvSpPr>
          <p:spPr>
            <a:xfrm>
              <a:off x="2773016" y="3614789"/>
              <a:ext cx="801751" cy="300082"/>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000000"/>
                  </a:solidFill>
                  <a:effectLst/>
                  <a:uLnTx/>
                  <a:uFillTx/>
                  <a:latin typeface="Arial"/>
                  <a:ea typeface="Arial"/>
                  <a:cs typeface="Arial"/>
                  <a:sym typeface="Arial"/>
                </a:rPr>
                <a:t>Priorities Sprints</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sp>
        <p:nvSpPr>
          <p:cNvPr id="25" name="Google Shape;8925;p14">
            <a:extLst>
              <a:ext uri="{FF2B5EF4-FFF2-40B4-BE49-F238E27FC236}">
                <a16:creationId xmlns:a16="http://schemas.microsoft.com/office/drawing/2014/main" id="{83FE0515-F282-4234-9FCE-FC5FC2AD6B16}"/>
              </a:ext>
            </a:extLst>
          </p:cNvPr>
          <p:cNvSpPr/>
          <p:nvPr/>
        </p:nvSpPr>
        <p:spPr>
          <a:xfrm>
            <a:off x="3112043" y="3839928"/>
            <a:ext cx="672980" cy="451405"/>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Agile Build</a:t>
            </a:r>
            <a:endParaRPr kumimoji="0" sz="1867"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6" name="Google Shape;8926;p14">
            <a:extLst>
              <a:ext uri="{FF2B5EF4-FFF2-40B4-BE49-F238E27FC236}">
                <a16:creationId xmlns:a16="http://schemas.microsoft.com/office/drawing/2014/main" id="{C35549BC-9DCF-443F-970A-17A9A80B9E8C}"/>
              </a:ext>
            </a:extLst>
          </p:cNvPr>
          <p:cNvSpPr/>
          <p:nvPr/>
        </p:nvSpPr>
        <p:spPr>
          <a:xfrm>
            <a:off x="1885836" y="3568927"/>
            <a:ext cx="832395" cy="451405"/>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000000"/>
                </a:solidFill>
                <a:effectLst/>
                <a:uLnTx/>
                <a:uFillTx/>
                <a:latin typeface="Arial"/>
                <a:ea typeface="Arial"/>
                <a:cs typeface="Arial"/>
                <a:sym typeface="Arial"/>
              </a:rPr>
              <a:t>Sprint Plan</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7" name="Google Shape;8927;p14">
            <a:extLst>
              <a:ext uri="{FF2B5EF4-FFF2-40B4-BE49-F238E27FC236}">
                <a16:creationId xmlns:a16="http://schemas.microsoft.com/office/drawing/2014/main" id="{77DD826B-4910-4697-A2D6-422B13F472E8}"/>
              </a:ext>
            </a:extLst>
          </p:cNvPr>
          <p:cNvSpPr/>
          <p:nvPr/>
        </p:nvSpPr>
        <p:spPr>
          <a:xfrm>
            <a:off x="1252841" y="4982475"/>
            <a:ext cx="2313828" cy="536720"/>
          </a:xfrm>
          <a:prstGeom prst="rect">
            <a:avLst/>
          </a:prstGeom>
          <a:noFill/>
          <a:ln>
            <a:noFill/>
          </a:ln>
        </p:spPr>
        <p:txBody>
          <a:bodyPr spcFirstLastPara="1" wrap="square" lIns="121900" tIns="60925" rIns="121900" bIns="609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0000"/>
                </a:solidFill>
                <a:effectLst/>
                <a:uLnTx/>
                <a:uFillTx/>
                <a:latin typeface="Arial"/>
                <a:ea typeface="Arial"/>
                <a:cs typeface="Arial"/>
                <a:sym typeface="Arial"/>
              </a:rPr>
              <a:t>Understand detailed requirements and value leakage</a:t>
            </a:r>
            <a:endParaRPr kumimoji="0" sz="1867" b="1" i="0" u="none" strike="noStrike" kern="1200" cap="none" spc="0" normalizeH="0" baseline="0" noProof="0" dirty="0">
              <a:ln>
                <a:noFill/>
              </a:ln>
              <a:solidFill>
                <a:srgbClr val="000000"/>
              </a:solidFill>
              <a:effectLst/>
              <a:uLnTx/>
              <a:uFillTx/>
              <a:latin typeface="Arial"/>
              <a:ea typeface="Arial"/>
              <a:cs typeface="Arial"/>
              <a:sym typeface="Arial"/>
            </a:endParaRPr>
          </a:p>
        </p:txBody>
      </p:sp>
      <p:grpSp>
        <p:nvGrpSpPr>
          <p:cNvPr id="28" name="Google Shape;8928;p14">
            <a:extLst>
              <a:ext uri="{FF2B5EF4-FFF2-40B4-BE49-F238E27FC236}">
                <a16:creationId xmlns:a16="http://schemas.microsoft.com/office/drawing/2014/main" id="{E4F79358-EE6B-4C7C-AAD7-8307E42149C4}"/>
              </a:ext>
            </a:extLst>
          </p:cNvPr>
          <p:cNvGrpSpPr/>
          <p:nvPr/>
        </p:nvGrpSpPr>
        <p:grpSpPr>
          <a:xfrm rot="465193">
            <a:off x="1445628" y="2965113"/>
            <a:ext cx="1727336" cy="1727336"/>
            <a:chOff x="121977" y="1561119"/>
            <a:chExt cx="1295502" cy="1295502"/>
          </a:xfrm>
        </p:grpSpPr>
        <p:sp>
          <p:nvSpPr>
            <p:cNvPr id="29" name="Google Shape;8929;p14">
              <a:extLst>
                <a:ext uri="{FF2B5EF4-FFF2-40B4-BE49-F238E27FC236}">
                  <a16:creationId xmlns:a16="http://schemas.microsoft.com/office/drawing/2014/main" id="{1256390E-A616-4D52-B042-59AD02ACEE9C}"/>
                </a:ext>
              </a:extLst>
            </p:cNvPr>
            <p:cNvSpPr/>
            <p:nvPr/>
          </p:nvSpPr>
          <p:spPr>
            <a:xfrm rot="-8683579">
              <a:off x="309353" y="1748495"/>
              <a:ext cx="920750" cy="920750"/>
            </a:xfrm>
            <a:prstGeom prst="arc">
              <a:avLst>
                <a:gd name="adj1" fmla="val 16821595"/>
                <a:gd name="adj2" fmla="val 6864589"/>
              </a:avLst>
            </a:prstGeom>
            <a:noFill/>
            <a:ln w="25400" cap="flat" cmpd="sng">
              <a:solidFill>
                <a:schemeClr val="accent2"/>
              </a:solidFill>
              <a:prstDash val="dash"/>
              <a:round/>
              <a:headEnd type="none" w="sm" len="sm"/>
              <a:tailEnd type="stealth" w="med" len="med"/>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5C5C5C"/>
                </a:solidFill>
                <a:effectLst/>
                <a:uLnTx/>
                <a:uFillTx/>
                <a:latin typeface="Arial"/>
                <a:ea typeface="Arial"/>
                <a:cs typeface="Arial"/>
                <a:sym typeface="Arial"/>
              </a:endParaRPr>
            </a:p>
          </p:txBody>
        </p:sp>
        <p:sp>
          <p:nvSpPr>
            <p:cNvPr id="30" name="Google Shape;8930;p14">
              <a:extLst>
                <a:ext uri="{FF2B5EF4-FFF2-40B4-BE49-F238E27FC236}">
                  <a16:creationId xmlns:a16="http://schemas.microsoft.com/office/drawing/2014/main" id="{9F5A1FCC-C9B8-4C6E-9549-F196A013AAE1}"/>
                </a:ext>
              </a:extLst>
            </p:cNvPr>
            <p:cNvSpPr/>
            <p:nvPr/>
          </p:nvSpPr>
          <p:spPr>
            <a:xfrm rot="2352809">
              <a:off x="309353" y="1748495"/>
              <a:ext cx="920750" cy="920750"/>
            </a:xfrm>
            <a:prstGeom prst="arc">
              <a:avLst>
                <a:gd name="adj1" fmla="val 18024870"/>
                <a:gd name="adj2" fmla="val 5447321"/>
              </a:avLst>
            </a:prstGeom>
            <a:noFill/>
            <a:ln w="25400" cap="flat" cmpd="sng">
              <a:solidFill>
                <a:schemeClr val="accent2"/>
              </a:solidFill>
              <a:prstDash val="dash"/>
              <a:round/>
              <a:headEnd type="none" w="sm" len="sm"/>
              <a:tailEnd type="stealth" w="med" len="med"/>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5C5C5C"/>
                </a:solidFill>
                <a:effectLst/>
                <a:uLnTx/>
                <a:uFillTx/>
                <a:latin typeface="Arial"/>
                <a:ea typeface="Arial"/>
                <a:cs typeface="Arial"/>
                <a:sym typeface="Arial"/>
              </a:endParaRPr>
            </a:p>
          </p:txBody>
        </p:sp>
      </p:grpSp>
      <p:grpSp>
        <p:nvGrpSpPr>
          <p:cNvPr id="31" name="Google Shape;8931;p14">
            <a:extLst>
              <a:ext uri="{FF2B5EF4-FFF2-40B4-BE49-F238E27FC236}">
                <a16:creationId xmlns:a16="http://schemas.microsoft.com/office/drawing/2014/main" id="{CE637003-0787-42E2-B545-EDDE13F155AA}"/>
              </a:ext>
            </a:extLst>
          </p:cNvPr>
          <p:cNvGrpSpPr/>
          <p:nvPr/>
        </p:nvGrpSpPr>
        <p:grpSpPr>
          <a:xfrm>
            <a:off x="2008980" y="3057705"/>
            <a:ext cx="408000" cy="408000"/>
            <a:chOff x="2933386" y="3173674"/>
            <a:chExt cx="306000" cy="306000"/>
          </a:xfrm>
        </p:grpSpPr>
        <p:sp>
          <p:nvSpPr>
            <p:cNvPr id="32" name="Google Shape;8932;p14">
              <a:extLst>
                <a:ext uri="{FF2B5EF4-FFF2-40B4-BE49-F238E27FC236}">
                  <a16:creationId xmlns:a16="http://schemas.microsoft.com/office/drawing/2014/main" id="{7EBB8682-C665-4F52-9851-EAABF7D6A1D0}"/>
                </a:ext>
              </a:extLst>
            </p:cNvPr>
            <p:cNvSpPr/>
            <p:nvPr/>
          </p:nvSpPr>
          <p:spPr>
            <a:xfrm>
              <a:off x="2933386" y="3173674"/>
              <a:ext cx="306000" cy="306000"/>
            </a:xfrm>
            <a:prstGeom prst="ellipse">
              <a:avLst/>
            </a:prstGeom>
            <a:solidFill>
              <a:schemeClr val="accent2"/>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3" name="Google Shape;8933;p14">
              <a:extLst>
                <a:ext uri="{FF2B5EF4-FFF2-40B4-BE49-F238E27FC236}">
                  <a16:creationId xmlns:a16="http://schemas.microsoft.com/office/drawing/2014/main" id="{FF17398D-62EF-4E74-8DD4-EFC3C2B0A4B5}"/>
                </a:ext>
              </a:extLst>
            </p:cNvPr>
            <p:cNvSpPr/>
            <p:nvPr/>
          </p:nvSpPr>
          <p:spPr>
            <a:xfrm>
              <a:off x="2985803" y="3226091"/>
              <a:ext cx="201165" cy="201165"/>
            </a:xfrm>
            <a:prstGeom prst="ellipse">
              <a:avLst/>
            </a:prstGeom>
            <a:solidFill>
              <a:schemeClr val="accent2"/>
            </a:solidFill>
            <a:ln w="254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34" name="Google Shape;8934;p14">
            <a:extLst>
              <a:ext uri="{FF2B5EF4-FFF2-40B4-BE49-F238E27FC236}">
                <a16:creationId xmlns:a16="http://schemas.microsoft.com/office/drawing/2014/main" id="{2FC0DF4C-425C-4281-8E20-08B4EADA5869}"/>
              </a:ext>
            </a:extLst>
          </p:cNvPr>
          <p:cNvGrpSpPr/>
          <p:nvPr/>
        </p:nvGrpSpPr>
        <p:grpSpPr>
          <a:xfrm>
            <a:off x="2138789" y="4203731"/>
            <a:ext cx="408000" cy="408000"/>
            <a:chOff x="2933386" y="3173674"/>
            <a:chExt cx="306000" cy="306000"/>
          </a:xfrm>
        </p:grpSpPr>
        <p:sp>
          <p:nvSpPr>
            <p:cNvPr id="35" name="Google Shape;8935;p14">
              <a:extLst>
                <a:ext uri="{FF2B5EF4-FFF2-40B4-BE49-F238E27FC236}">
                  <a16:creationId xmlns:a16="http://schemas.microsoft.com/office/drawing/2014/main" id="{1AFB0AC9-BE6C-4397-B9CD-CDFB3791AA83}"/>
                </a:ext>
              </a:extLst>
            </p:cNvPr>
            <p:cNvSpPr/>
            <p:nvPr/>
          </p:nvSpPr>
          <p:spPr>
            <a:xfrm>
              <a:off x="2933386" y="3173674"/>
              <a:ext cx="306000" cy="306000"/>
            </a:xfrm>
            <a:prstGeom prst="ellipse">
              <a:avLst/>
            </a:prstGeom>
            <a:solidFill>
              <a:schemeClr val="accent2"/>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6" name="Google Shape;8936;p14">
              <a:extLst>
                <a:ext uri="{FF2B5EF4-FFF2-40B4-BE49-F238E27FC236}">
                  <a16:creationId xmlns:a16="http://schemas.microsoft.com/office/drawing/2014/main" id="{C27615D8-BF65-4731-9727-654A81011557}"/>
                </a:ext>
              </a:extLst>
            </p:cNvPr>
            <p:cNvSpPr/>
            <p:nvPr/>
          </p:nvSpPr>
          <p:spPr>
            <a:xfrm>
              <a:off x="2985803" y="3226091"/>
              <a:ext cx="201165" cy="201165"/>
            </a:xfrm>
            <a:prstGeom prst="ellipse">
              <a:avLst/>
            </a:prstGeom>
            <a:solidFill>
              <a:schemeClr val="accent2"/>
            </a:solidFill>
            <a:ln w="254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37" name="Google Shape;8940;p14">
            <a:extLst>
              <a:ext uri="{FF2B5EF4-FFF2-40B4-BE49-F238E27FC236}">
                <a16:creationId xmlns:a16="http://schemas.microsoft.com/office/drawing/2014/main" id="{86A63E48-E615-4A32-9FBE-1845BC3E92F3}"/>
              </a:ext>
            </a:extLst>
          </p:cNvPr>
          <p:cNvGrpSpPr/>
          <p:nvPr/>
        </p:nvGrpSpPr>
        <p:grpSpPr>
          <a:xfrm>
            <a:off x="4121548" y="3826641"/>
            <a:ext cx="408000" cy="408000"/>
            <a:chOff x="2933386" y="3173674"/>
            <a:chExt cx="306000" cy="306000"/>
          </a:xfrm>
        </p:grpSpPr>
        <p:sp>
          <p:nvSpPr>
            <p:cNvPr id="38" name="Google Shape;8941;p14">
              <a:extLst>
                <a:ext uri="{FF2B5EF4-FFF2-40B4-BE49-F238E27FC236}">
                  <a16:creationId xmlns:a16="http://schemas.microsoft.com/office/drawing/2014/main" id="{68FBDD7D-A508-46F4-AC65-DEEBC7DB671E}"/>
                </a:ext>
              </a:extLst>
            </p:cNvPr>
            <p:cNvSpPr/>
            <p:nvPr/>
          </p:nvSpPr>
          <p:spPr>
            <a:xfrm>
              <a:off x="2933386" y="3173674"/>
              <a:ext cx="306000" cy="30600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9" name="Google Shape;8942;p14">
              <a:extLst>
                <a:ext uri="{FF2B5EF4-FFF2-40B4-BE49-F238E27FC236}">
                  <a16:creationId xmlns:a16="http://schemas.microsoft.com/office/drawing/2014/main" id="{2C750EFB-7A92-4912-AC6A-E529B20AD81D}"/>
                </a:ext>
              </a:extLst>
            </p:cNvPr>
            <p:cNvSpPr/>
            <p:nvPr/>
          </p:nvSpPr>
          <p:spPr>
            <a:xfrm>
              <a:off x="2985803" y="3226091"/>
              <a:ext cx="201165" cy="201165"/>
            </a:xfrm>
            <a:prstGeom prst="ellipse">
              <a:avLst/>
            </a:prstGeom>
            <a:solidFill>
              <a:srgbClr val="CCD7FF"/>
            </a:solidFill>
            <a:ln w="254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40" name="Google Shape;8943;p14">
            <a:extLst>
              <a:ext uri="{FF2B5EF4-FFF2-40B4-BE49-F238E27FC236}">
                <a16:creationId xmlns:a16="http://schemas.microsoft.com/office/drawing/2014/main" id="{85E55B80-6F0F-4B18-BEC8-E70C2C712276}"/>
              </a:ext>
            </a:extLst>
          </p:cNvPr>
          <p:cNvGrpSpPr/>
          <p:nvPr/>
        </p:nvGrpSpPr>
        <p:grpSpPr>
          <a:xfrm>
            <a:off x="5271363" y="2688951"/>
            <a:ext cx="408000" cy="408000"/>
            <a:chOff x="2933386" y="3173674"/>
            <a:chExt cx="306000" cy="306000"/>
          </a:xfrm>
        </p:grpSpPr>
        <p:sp>
          <p:nvSpPr>
            <p:cNvPr id="41" name="Google Shape;8944;p14">
              <a:extLst>
                <a:ext uri="{FF2B5EF4-FFF2-40B4-BE49-F238E27FC236}">
                  <a16:creationId xmlns:a16="http://schemas.microsoft.com/office/drawing/2014/main" id="{FB04E4E8-BC97-4C42-9478-EE00B46385CB}"/>
                </a:ext>
              </a:extLst>
            </p:cNvPr>
            <p:cNvSpPr/>
            <p:nvPr/>
          </p:nvSpPr>
          <p:spPr>
            <a:xfrm>
              <a:off x="2933386" y="3173674"/>
              <a:ext cx="306000" cy="30600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2" name="Google Shape;8945;p14">
              <a:extLst>
                <a:ext uri="{FF2B5EF4-FFF2-40B4-BE49-F238E27FC236}">
                  <a16:creationId xmlns:a16="http://schemas.microsoft.com/office/drawing/2014/main" id="{B6777199-2CB9-4223-A31C-435F69F8C509}"/>
                </a:ext>
              </a:extLst>
            </p:cNvPr>
            <p:cNvSpPr/>
            <p:nvPr/>
          </p:nvSpPr>
          <p:spPr>
            <a:xfrm>
              <a:off x="2985803" y="3226091"/>
              <a:ext cx="201165" cy="201165"/>
            </a:xfrm>
            <a:prstGeom prst="ellipse">
              <a:avLst/>
            </a:prstGeom>
            <a:solidFill>
              <a:srgbClr val="CCD7FF"/>
            </a:solidFill>
            <a:ln w="254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43" name="Google Shape;8946;p14">
            <a:extLst>
              <a:ext uri="{FF2B5EF4-FFF2-40B4-BE49-F238E27FC236}">
                <a16:creationId xmlns:a16="http://schemas.microsoft.com/office/drawing/2014/main" id="{5E63531A-A070-4429-8FF5-1C95B19D388D}"/>
              </a:ext>
            </a:extLst>
          </p:cNvPr>
          <p:cNvGrpSpPr/>
          <p:nvPr/>
        </p:nvGrpSpPr>
        <p:grpSpPr>
          <a:xfrm>
            <a:off x="5271363" y="5023100"/>
            <a:ext cx="408000" cy="408000"/>
            <a:chOff x="2933386" y="3173674"/>
            <a:chExt cx="306000" cy="306000"/>
          </a:xfrm>
        </p:grpSpPr>
        <p:sp>
          <p:nvSpPr>
            <p:cNvPr id="44" name="Google Shape;8947;p14">
              <a:extLst>
                <a:ext uri="{FF2B5EF4-FFF2-40B4-BE49-F238E27FC236}">
                  <a16:creationId xmlns:a16="http://schemas.microsoft.com/office/drawing/2014/main" id="{796CD1DE-10D0-43AF-A4C4-1C570E993201}"/>
                </a:ext>
              </a:extLst>
            </p:cNvPr>
            <p:cNvSpPr/>
            <p:nvPr/>
          </p:nvSpPr>
          <p:spPr>
            <a:xfrm>
              <a:off x="2933386" y="3173674"/>
              <a:ext cx="306000" cy="30600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5" name="Google Shape;8948;p14">
              <a:extLst>
                <a:ext uri="{FF2B5EF4-FFF2-40B4-BE49-F238E27FC236}">
                  <a16:creationId xmlns:a16="http://schemas.microsoft.com/office/drawing/2014/main" id="{DAD6363A-3B36-4B44-928E-6EA9183AD771}"/>
                </a:ext>
              </a:extLst>
            </p:cNvPr>
            <p:cNvSpPr/>
            <p:nvPr/>
          </p:nvSpPr>
          <p:spPr>
            <a:xfrm>
              <a:off x="2985803" y="3226091"/>
              <a:ext cx="201165" cy="201165"/>
            </a:xfrm>
            <a:prstGeom prst="ellipse">
              <a:avLst/>
            </a:prstGeom>
            <a:solidFill>
              <a:srgbClr val="CCD7FF"/>
            </a:solidFill>
            <a:ln w="254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46" name="Google Shape;8949;p14">
            <a:extLst>
              <a:ext uri="{FF2B5EF4-FFF2-40B4-BE49-F238E27FC236}">
                <a16:creationId xmlns:a16="http://schemas.microsoft.com/office/drawing/2014/main" id="{2F223717-0E23-4491-8A34-E1FA5A6862F0}"/>
              </a:ext>
            </a:extLst>
          </p:cNvPr>
          <p:cNvGrpSpPr/>
          <p:nvPr/>
        </p:nvGrpSpPr>
        <p:grpSpPr>
          <a:xfrm>
            <a:off x="6498256" y="3826641"/>
            <a:ext cx="408000" cy="408000"/>
            <a:chOff x="2933386" y="3173674"/>
            <a:chExt cx="306000" cy="306000"/>
          </a:xfrm>
        </p:grpSpPr>
        <p:sp>
          <p:nvSpPr>
            <p:cNvPr id="47" name="Google Shape;8950;p14">
              <a:extLst>
                <a:ext uri="{FF2B5EF4-FFF2-40B4-BE49-F238E27FC236}">
                  <a16:creationId xmlns:a16="http://schemas.microsoft.com/office/drawing/2014/main" id="{6EB105F0-3DCE-4FB3-AF90-34EDFC5DEE72}"/>
                </a:ext>
              </a:extLst>
            </p:cNvPr>
            <p:cNvSpPr/>
            <p:nvPr/>
          </p:nvSpPr>
          <p:spPr>
            <a:xfrm>
              <a:off x="2933386" y="3173674"/>
              <a:ext cx="306000" cy="30600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8" name="Google Shape;8951;p14">
              <a:extLst>
                <a:ext uri="{FF2B5EF4-FFF2-40B4-BE49-F238E27FC236}">
                  <a16:creationId xmlns:a16="http://schemas.microsoft.com/office/drawing/2014/main" id="{D1107F22-88D3-4A65-B969-3D23EF6FC3F4}"/>
                </a:ext>
              </a:extLst>
            </p:cNvPr>
            <p:cNvSpPr/>
            <p:nvPr/>
          </p:nvSpPr>
          <p:spPr>
            <a:xfrm>
              <a:off x="2985803" y="3226091"/>
              <a:ext cx="201165" cy="201165"/>
            </a:xfrm>
            <a:prstGeom prst="ellipse">
              <a:avLst/>
            </a:prstGeom>
            <a:solidFill>
              <a:srgbClr val="CCD7FF"/>
            </a:solidFill>
            <a:ln w="25400" cap="flat" cmpd="sng">
              <a:solidFill>
                <a:srgbClr val="FFFF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49" name="Google Shape;8952;p14">
            <a:extLst>
              <a:ext uri="{FF2B5EF4-FFF2-40B4-BE49-F238E27FC236}">
                <a16:creationId xmlns:a16="http://schemas.microsoft.com/office/drawing/2014/main" id="{9B68D6FB-C013-47BF-8087-02657132E939}"/>
              </a:ext>
            </a:extLst>
          </p:cNvPr>
          <p:cNvSpPr/>
          <p:nvPr/>
        </p:nvSpPr>
        <p:spPr>
          <a:xfrm rot="-714068" flipH="1">
            <a:off x="5307364" y="3856074"/>
            <a:ext cx="336001" cy="336001"/>
          </a:xfrm>
          <a:custGeom>
            <a:avLst/>
            <a:gdLst/>
            <a:ahLst/>
            <a:cxnLst/>
            <a:rect l="l" t="t" r="r" b="b"/>
            <a:pathLst>
              <a:path w="120000" h="120000" extrusionOk="0">
                <a:moveTo>
                  <a:pt x="111432" y="68585"/>
                </a:moveTo>
                <a:cubicBezTo>
                  <a:pt x="107239" y="93707"/>
                  <a:pt x="85511" y="112123"/>
                  <a:pt x="60041" y="112144"/>
                </a:cubicBezTo>
                <a:cubicBezTo>
                  <a:pt x="34572" y="112164"/>
                  <a:pt x="12815" y="93781"/>
                  <a:pt x="8582" y="68666"/>
                </a:cubicBezTo>
                <a:cubicBezTo>
                  <a:pt x="4349" y="43551"/>
                  <a:pt x="18879" y="19053"/>
                  <a:pt x="42948" y="10723"/>
                </a:cubicBezTo>
                <a:cubicBezTo>
                  <a:pt x="67017" y="2394"/>
                  <a:pt x="93581" y="12672"/>
                  <a:pt x="105777" y="35031"/>
                </a:cubicBezTo>
                <a:lnTo>
                  <a:pt x="113144" y="33220"/>
                </a:lnTo>
                <a:lnTo>
                  <a:pt x="104049" y="49169"/>
                </a:lnTo>
                <a:lnTo>
                  <a:pt x="84714" y="40211"/>
                </a:lnTo>
                <a:lnTo>
                  <a:pt x="91981" y="38424"/>
                </a:lnTo>
                <a:lnTo>
                  <a:pt x="91981" y="38424"/>
                </a:lnTo>
                <a:cubicBezTo>
                  <a:pt x="81634" y="23087"/>
                  <a:pt x="61855" y="17255"/>
                  <a:pt x="44842" y="24524"/>
                </a:cubicBezTo>
                <a:cubicBezTo>
                  <a:pt x="27829" y="31793"/>
                  <a:pt x="18371" y="50117"/>
                  <a:pt x="22302" y="68195"/>
                </a:cubicBezTo>
                <a:cubicBezTo>
                  <a:pt x="26232" y="86274"/>
                  <a:pt x="42443" y="99018"/>
                  <a:pt x="60939" y="98567"/>
                </a:cubicBezTo>
                <a:cubicBezTo>
                  <a:pt x="79434" y="98117"/>
                  <a:pt x="95006" y="84600"/>
                  <a:pt x="98052" y="66351"/>
                </a:cubicBezTo>
                <a:close/>
              </a:path>
            </a:pathLst>
          </a:custGeom>
          <a:solidFill>
            <a:srgbClr val="CCD7FF"/>
          </a:solidFill>
          <a:ln w="9525" cap="flat" cmpd="sng">
            <a:solidFill>
              <a:srgbClr val="CCD7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0" name="Google Shape;8953;p14">
            <a:extLst>
              <a:ext uri="{FF2B5EF4-FFF2-40B4-BE49-F238E27FC236}">
                <a16:creationId xmlns:a16="http://schemas.microsoft.com/office/drawing/2014/main" id="{D232BA52-ED21-4F99-9695-328CE1604C1B}"/>
              </a:ext>
            </a:extLst>
          </p:cNvPr>
          <p:cNvSpPr/>
          <p:nvPr/>
        </p:nvSpPr>
        <p:spPr>
          <a:xfrm rot="5149087">
            <a:off x="4725266" y="2682777"/>
            <a:ext cx="2122533" cy="3083072"/>
          </a:xfrm>
          <a:prstGeom prst="arc">
            <a:avLst>
              <a:gd name="adj1" fmla="val 16627929"/>
              <a:gd name="adj2" fmla="val 528446"/>
            </a:avLst>
          </a:prstGeom>
          <a:noFill/>
          <a:ln w="25400" cap="flat" cmpd="sng">
            <a:solidFill>
              <a:srgbClr val="CCD7FF"/>
            </a:solidFill>
            <a:prstDash val="dash"/>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5C5C5C"/>
              </a:solidFill>
              <a:effectLst/>
              <a:uLnTx/>
              <a:uFillTx/>
              <a:latin typeface="Arial"/>
              <a:ea typeface="Arial"/>
              <a:cs typeface="Arial"/>
              <a:sym typeface="Arial"/>
            </a:endParaRPr>
          </a:p>
        </p:txBody>
      </p:sp>
      <p:sp>
        <p:nvSpPr>
          <p:cNvPr id="51" name="Google Shape;8954;p14">
            <a:extLst>
              <a:ext uri="{FF2B5EF4-FFF2-40B4-BE49-F238E27FC236}">
                <a16:creationId xmlns:a16="http://schemas.microsoft.com/office/drawing/2014/main" id="{FAD934A8-5C6E-4DBA-8CA1-D1A408DABCD1}"/>
              </a:ext>
            </a:extLst>
          </p:cNvPr>
          <p:cNvSpPr/>
          <p:nvPr/>
        </p:nvSpPr>
        <p:spPr>
          <a:xfrm>
            <a:off x="2866943" y="1836044"/>
            <a:ext cx="4056991" cy="288000"/>
          </a:xfrm>
          <a:prstGeom prst="rect">
            <a:avLst/>
          </a:prstGeom>
          <a:solidFill>
            <a:srgbClr val="CCD7FF"/>
          </a:solidFill>
          <a:ln>
            <a:noFill/>
          </a:ln>
        </p:spPr>
        <p:txBody>
          <a:bodyPr spcFirstLastPara="1" wrap="square" lIns="88900" tIns="88900" rIns="88900" bIns="88900" anchor="ctr" anchorCtr="0">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333" b="0" i="0" u="none" strike="noStrike" kern="1200" cap="none" spc="0" normalizeH="0" baseline="0" noProof="0">
                <a:ln>
                  <a:noFill/>
                </a:ln>
                <a:solidFill>
                  <a:srgbClr val="000000"/>
                </a:solidFill>
                <a:effectLst/>
                <a:uLnTx/>
                <a:uFillTx/>
                <a:latin typeface="Arial"/>
                <a:ea typeface="Arial"/>
                <a:cs typeface="Arial"/>
                <a:sym typeface="Arial"/>
              </a:rPr>
              <a:t>Sprints </a:t>
            </a:r>
            <a:endParaRPr kumimoji="0" sz="1333"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2" name="Google Shape;8955;p14">
            <a:extLst>
              <a:ext uri="{FF2B5EF4-FFF2-40B4-BE49-F238E27FC236}">
                <a16:creationId xmlns:a16="http://schemas.microsoft.com/office/drawing/2014/main" id="{9745CD7D-3D21-444A-AD8B-19AFBBEE3B89}"/>
              </a:ext>
            </a:extLst>
          </p:cNvPr>
          <p:cNvSpPr/>
          <p:nvPr/>
        </p:nvSpPr>
        <p:spPr>
          <a:xfrm>
            <a:off x="674267" y="1836044"/>
            <a:ext cx="2129847" cy="288000"/>
          </a:xfrm>
          <a:prstGeom prst="rect">
            <a:avLst/>
          </a:prstGeom>
          <a:solidFill>
            <a:schemeClr val="accent2"/>
          </a:solidFill>
          <a:ln>
            <a:noFill/>
          </a:ln>
        </p:spPr>
        <p:txBody>
          <a:bodyPr spcFirstLastPara="1" wrap="square" lIns="88900" tIns="88900" rIns="88900" bIns="88900" anchor="ctr" anchorCtr="0">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Arial"/>
                <a:ea typeface="Arial"/>
                <a:cs typeface="Arial"/>
                <a:sym typeface="Arial"/>
              </a:rPr>
              <a:t>High-Level design</a:t>
            </a:r>
            <a:endParaRPr kumimoji="0" sz="1333"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53" name="Google Shape;8956;p14">
            <a:extLst>
              <a:ext uri="{FF2B5EF4-FFF2-40B4-BE49-F238E27FC236}">
                <a16:creationId xmlns:a16="http://schemas.microsoft.com/office/drawing/2014/main" id="{274CAD68-3B2D-401F-8018-1E6B55020E3C}"/>
              </a:ext>
            </a:extLst>
          </p:cNvPr>
          <p:cNvSpPr/>
          <p:nvPr/>
        </p:nvSpPr>
        <p:spPr>
          <a:xfrm>
            <a:off x="6986763" y="1836044"/>
            <a:ext cx="1920947" cy="288000"/>
          </a:xfrm>
          <a:prstGeom prst="rect">
            <a:avLst/>
          </a:prstGeom>
          <a:solidFill>
            <a:schemeClr val="accent2"/>
          </a:solidFill>
          <a:ln>
            <a:noFill/>
          </a:ln>
        </p:spPr>
        <p:txBody>
          <a:bodyPr spcFirstLastPara="1" wrap="square" lIns="88900" tIns="88900" rIns="88900" bIns="88900" anchor="ctr" anchorCtr="0">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Arial"/>
                <a:cs typeface="Arial"/>
                <a:sym typeface="Arial"/>
              </a:rPr>
              <a:t>Test</a:t>
            </a:r>
            <a:endParaRPr kumimoji="0" sz="1333"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4" name="Google Shape;8957;p14">
            <a:extLst>
              <a:ext uri="{FF2B5EF4-FFF2-40B4-BE49-F238E27FC236}">
                <a16:creationId xmlns:a16="http://schemas.microsoft.com/office/drawing/2014/main" id="{DE2D75F6-E86C-47FA-9C85-161426B7ABE6}"/>
              </a:ext>
            </a:extLst>
          </p:cNvPr>
          <p:cNvSpPr/>
          <p:nvPr/>
        </p:nvSpPr>
        <p:spPr>
          <a:xfrm>
            <a:off x="8970539" y="1836044"/>
            <a:ext cx="1260332" cy="288000"/>
          </a:xfrm>
          <a:prstGeom prst="rect">
            <a:avLst/>
          </a:prstGeom>
          <a:solidFill>
            <a:schemeClr val="accent2"/>
          </a:solidFill>
          <a:ln>
            <a:noFill/>
          </a:ln>
        </p:spPr>
        <p:txBody>
          <a:bodyPr spcFirstLastPara="1" wrap="square" lIns="88900" tIns="88900" rIns="88900" bIns="88900" anchor="ctr" anchorCtr="0">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Arial"/>
                <a:cs typeface="Arial"/>
                <a:sym typeface="Arial"/>
              </a:rPr>
              <a:t>Go-Live</a:t>
            </a:r>
            <a:endParaRPr kumimoji="0" sz="1333"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5" name="Google Shape;8958;p14">
            <a:extLst>
              <a:ext uri="{FF2B5EF4-FFF2-40B4-BE49-F238E27FC236}">
                <a16:creationId xmlns:a16="http://schemas.microsoft.com/office/drawing/2014/main" id="{3BDA821B-98D7-46FF-8C62-9056EF1E7410}"/>
              </a:ext>
            </a:extLst>
          </p:cNvPr>
          <p:cNvSpPr/>
          <p:nvPr/>
        </p:nvSpPr>
        <p:spPr>
          <a:xfrm>
            <a:off x="674267" y="1443969"/>
            <a:ext cx="10831933" cy="322147"/>
          </a:xfrm>
          <a:prstGeom prst="rect">
            <a:avLst/>
          </a:prstGeom>
          <a:noFill/>
          <a:ln w="19050" cap="flat" cmpd="sng">
            <a:solidFill>
              <a:schemeClr val="accent2"/>
            </a:solidFill>
            <a:prstDash val="solid"/>
            <a:round/>
            <a:headEnd type="none" w="sm" len="sm"/>
            <a:tailEnd type="none" w="sm" len="sm"/>
          </a:ln>
        </p:spPr>
        <p:txBody>
          <a:bodyPr spcFirstLastPara="1" wrap="square" lIns="88900" tIns="88900" rIns="88900" bIns="88900" anchor="ctr" anchorCtr="0">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Arial"/>
                <a:cs typeface="Arial"/>
                <a:sym typeface="Arial"/>
              </a:rPr>
              <a:t>Project Phases</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6" name="Google Shape;8959;p14">
            <a:extLst>
              <a:ext uri="{FF2B5EF4-FFF2-40B4-BE49-F238E27FC236}">
                <a16:creationId xmlns:a16="http://schemas.microsoft.com/office/drawing/2014/main" id="{F87BED8D-2EAE-4FDE-ACC1-1F083F25E576}"/>
              </a:ext>
            </a:extLst>
          </p:cNvPr>
          <p:cNvSpPr/>
          <p:nvPr/>
        </p:nvSpPr>
        <p:spPr>
          <a:xfrm>
            <a:off x="10293699" y="1836044"/>
            <a:ext cx="1212500" cy="288000"/>
          </a:xfrm>
          <a:prstGeom prst="rect">
            <a:avLst/>
          </a:prstGeom>
          <a:solidFill>
            <a:schemeClr val="accent2"/>
          </a:solidFill>
          <a:ln>
            <a:noFill/>
          </a:ln>
        </p:spPr>
        <p:txBody>
          <a:bodyPr spcFirstLastPara="1" wrap="square" lIns="88900" tIns="88900" rIns="88900" bIns="88900" anchor="ctr" anchorCtr="0">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a:ea typeface="Arial"/>
                <a:cs typeface="Arial"/>
                <a:sym typeface="Arial"/>
              </a:rPr>
              <a:t>Hypercare</a:t>
            </a:r>
            <a:endParaRPr kumimoji="0" sz="1333"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57" name="Google Shape;8960;p14">
            <a:extLst>
              <a:ext uri="{FF2B5EF4-FFF2-40B4-BE49-F238E27FC236}">
                <a16:creationId xmlns:a16="http://schemas.microsoft.com/office/drawing/2014/main" id="{3F40027B-33AF-4A4B-9CDB-BD39AC48C17D}"/>
              </a:ext>
            </a:extLst>
          </p:cNvPr>
          <p:cNvGrpSpPr/>
          <p:nvPr/>
        </p:nvGrpSpPr>
        <p:grpSpPr>
          <a:xfrm>
            <a:off x="803000" y="4982475"/>
            <a:ext cx="474139" cy="485957"/>
            <a:chOff x="1276950" y="3022871"/>
            <a:chExt cx="276543" cy="283435"/>
          </a:xfrm>
        </p:grpSpPr>
        <p:sp>
          <p:nvSpPr>
            <p:cNvPr id="58" name="Google Shape;8961;p14">
              <a:extLst>
                <a:ext uri="{FF2B5EF4-FFF2-40B4-BE49-F238E27FC236}">
                  <a16:creationId xmlns:a16="http://schemas.microsoft.com/office/drawing/2014/main" id="{2B2A8E25-B0C0-4072-92E1-939D64E38007}"/>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59" name="Google Shape;8962;p14">
              <a:extLst>
                <a:ext uri="{FF2B5EF4-FFF2-40B4-BE49-F238E27FC236}">
                  <a16:creationId xmlns:a16="http://schemas.microsoft.com/office/drawing/2014/main" id="{6CDE0866-3132-4502-B4E4-3AADAA2E5187}"/>
                </a:ext>
              </a:extLst>
            </p:cNvPr>
            <p:cNvGrpSpPr/>
            <p:nvPr/>
          </p:nvGrpSpPr>
          <p:grpSpPr>
            <a:xfrm>
              <a:off x="1300365" y="3046342"/>
              <a:ext cx="226178" cy="234800"/>
              <a:chOff x="1021744" y="3198902"/>
              <a:chExt cx="226178" cy="234800"/>
            </a:xfrm>
          </p:grpSpPr>
          <p:sp>
            <p:nvSpPr>
              <p:cNvPr id="60" name="Google Shape;8963;p14">
                <a:extLst>
                  <a:ext uri="{FF2B5EF4-FFF2-40B4-BE49-F238E27FC236}">
                    <a16:creationId xmlns:a16="http://schemas.microsoft.com/office/drawing/2014/main" id="{4C38D271-9C81-4FA7-A5D2-7C12667CACCF}"/>
                  </a:ext>
                </a:extLst>
              </p:cNvPr>
              <p:cNvSpPr/>
              <p:nvPr/>
            </p:nvSpPr>
            <p:spPr>
              <a:xfrm>
                <a:off x="1033216" y="3218995"/>
                <a:ext cx="198036" cy="20297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7FF"/>
                    </a:solidFill>
                    <a:effectLst/>
                    <a:uLnTx/>
                    <a:uFillTx/>
                    <a:latin typeface="Arial"/>
                    <a:ea typeface="Arial"/>
                    <a:cs typeface="Arial"/>
                    <a:sym typeface="Arial"/>
                  </a:rPr>
                  <a:t>1</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61" name="Google Shape;8964;p14">
                <a:extLst>
                  <a:ext uri="{FF2B5EF4-FFF2-40B4-BE49-F238E27FC236}">
                    <a16:creationId xmlns:a16="http://schemas.microsoft.com/office/drawing/2014/main" id="{6807E0DF-2DE7-43E6-96A9-42368758329A}"/>
                  </a:ext>
                </a:extLst>
              </p:cNvPr>
              <p:cNvGrpSpPr/>
              <p:nvPr/>
            </p:nvGrpSpPr>
            <p:grpSpPr>
              <a:xfrm>
                <a:off x="1021744" y="3198902"/>
                <a:ext cx="226178" cy="234800"/>
                <a:chOff x="920407" y="3262374"/>
                <a:chExt cx="226178" cy="234800"/>
              </a:xfrm>
            </p:grpSpPr>
            <p:sp>
              <p:nvSpPr>
                <p:cNvPr id="62" name="Google Shape;8965;p14">
                  <a:extLst>
                    <a:ext uri="{FF2B5EF4-FFF2-40B4-BE49-F238E27FC236}">
                      <a16:creationId xmlns:a16="http://schemas.microsoft.com/office/drawing/2014/main" id="{104F184C-0D42-4EB0-B4B7-B74C659B6692}"/>
                    </a:ext>
                  </a:extLst>
                </p:cNvPr>
                <p:cNvSpPr/>
                <p:nvPr/>
              </p:nvSpPr>
              <p:spPr>
                <a:xfrm>
                  <a:off x="945558" y="329361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63" name="Google Shape;8966;p14">
                  <a:extLst>
                    <a:ext uri="{FF2B5EF4-FFF2-40B4-BE49-F238E27FC236}">
                      <a16:creationId xmlns:a16="http://schemas.microsoft.com/office/drawing/2014/main" id="{3C2BD1A3-638C-41DF-87D4-27CCBE994843}"/>
                    </a:ext>
                  </a:extLst>
                </p:cNvPr>
                <p:cNvSpPr/>
                <p:nvPr/>
              </p:nvSpPr>
              <p:spPr>
                <a:xfrm>
                  <a:off x="1025542" y="34611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64" name="Google Shape;8967;p14">
                  <a:extLst>
                    <a:ext uri="{FF2B5EF4-FFF2-40B4-BE49-F238E27FC236}">
                      <a16:creationId xmlns:a16="http://schemas.microsoft.com/office/drawing/2014/main" id="{FD26084D-5D3F-4878-BB8B-F84C02635767}"/>
                    </a:ext>
                  </a:extLst>
                </p:cNvPr>
                <p:cNvSpPr/>
                <p:nvPr/>
              </p:nvSpPr>
              <p:spPr>
                <a:xfrm>
                  <a:off x="1092585" y="342403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65" name="Google Shape;8968;p14">
                  <a:extLst>
                    <a:ext uri="{FF2B5EF4-FFF2-40B4-BE49-F238E27FC236}">
                      <a16:creationId xmlns:a16="http://schemas.microsoft.com/office/drawing/2014/main" id="{643F89C9-AD43-486A-BEE9-269797098D04}"/>
                    </a:ext>
                  </a:extLst>
                </p:cNvPr>
                <p:cNvSpPr/>
                <p:nvPr/>
              </p:nvSpPr>
              <p:spPr>
                <a:xfrm>
                  <a:off x="1110585" y="335413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66" name="Google Shape;8969;p14">
                  <a:extLst>
                    <a:ext uri="{FF2B5EF4-FFF2-40B4-BE49-F238E27FC236}">
                      <a16:creationId xmlns:a16="http://schemas.microsoft.com/office/drawing/2014/main" id="{567BF06C-C9AB-4B9E-AF6F-FF3D67E09F5C}"/>
                    </a:ext>
                  </a:extLst>
                </p:cNvPr>
                <p:cNvSpPr/>
                <p:nvPr/>
              </p:nvSpPr>
              <p:spPr>
                <a:xfrm>
                  <a:off x="1081574" y="328682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67" name="Google Shape;8970;p14">
                  <a:extLst>
                    <a:ext uri="{FF2B5EF4-FFF2-40B4-BE49-F238E27FC236}">
                      <a16:creationId xmlns:a16="http://schemas.microsoft.com/office/drawing/2014/main" id="{9AC62873-A7EA-48BC-B6DF-0EBC2B8AAD7D}"/>
                    </a:ext>
                  </a:extLst>
                </p:cNvPr>
                <p:cNvSpPr/>
                <p:nvPr/>
              </p:nvSpPr>
              <p:spPr>
                <a:xfrm>
                  <a:off x="1012111" y="32623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68" name="Google Shape;8971;p14">
                  <a:extLst>
                    <a:ext uri="{FF2B5EF4-FFF2-40B4-BE49-F238E27FC236}">
                      <a16:creationId xmlns:a16="http://schemas.microsoft.com/office/drawing/2014/main" id="{61293D57-C7DB-47BD-8ED3-20121F9E8923}"/>
                    </a:ext>
                  </a:extLst>
                </p:cNvPr>
                <p:cNvSpPr/>
                <p:nvPr/>
              </p:nvSpPr>
              <p:spPr>
                <a:xfrm>
                  <a:off x="920407" y="336325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69" name="Google Shape;8972;p14">
                  <a:extLst>
                    <a:ext uri="{FF2B5EF4-FFF2-40B4-BE49-F238E27FC236}">
                      <a16:creationId xmlns:a16="http://schemas.microsoft.com/office/drawing/2014/main" id="{310B7F0A-660F-436B-A158-94AA16B0F1EB}"/>
                    </a:ext>
                  </a:extLst>
                </p:cNvPr>
                <p:cNvSpPr/>
                <p:nvPr/>
              </p:nvSpPr>
              <p:spPr>
                <a:xfrm>
                  <a:off x="946599" y="343012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70" name="Google Shape;8973;p14">
            <a:extLst>
              <a:ext uri="{FF2B5EF4-FFF2-40B4-BE49-F238E27FC236}">
                <a16:creationId xmlns:a16="http://schemas.microsoft.com/office/drawing/2014/main" id="{EA304E3E-F07E-4DE7-BF8A-BC8DB0987B8A}"/>
              </a:ext>
            </a:extLst>
          </p:cNvPr>
          <p:cNvGrpSpPr/>
          <p:nvPr/>
        </p:nvGrpSpPr>
        <p:grpSpPr>
          <a:xfrm>
            <a:off x="1319447" y="4239879"/>
            <a:ext cx="474139" cy="485957"/>
            <a:chOff x="1276950" y="3022871"/>
            <a:chExt cx="276543" cy="283435"/>
          </a:xfrm>
        </p:grpSpPr>
        <p:sp>
          <p:nvSpPr>
            <p:cNvPr id="71" name="Google Shape;8974;p14">
              <a:extLst>
                <a:ext uri="{FF2B5EF4-FFF2-40B4-BE49-F238E27FC236}">
                  <a16:creationId xmlns:a16="http://schemas.microsoft.com/office/drawing/2014/main" id="{611379CA-C3D5-4412-A77B-25B449A769FF}"/>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72" name="Google Shape;8975;p14">
              <a:extLst>
                <a:ext uri="{FF2B5EF4-FFF2-40B4-BE49-F238E27FC236}">
                  <a16:creationId xmlns:a16="http://schemas.microsoft.com/office/drawing/2014/main" id="{C501A29D-3C40-4952-92E2-3761DF95BDD3}"/>
                </a:ext>
              </a:extLst>
            </p:cNvPr>
            <p:cNvGrpSpPr/>
            <p:nvPr/>
          </p:nvGrpSpPr>
          <p:grpSpPr>
            <a:xfrm>
              <a:off x="1300365" y="3046342"/>
              <a:ext cx="226178" cy="234800"/>
              <a:chOff x="1021744" y="3198902"/>
              <a:chExt cx="226178" cy="234800"/>
            </a:xfrm>
          </p:grpSpPr>
          <p:sp>
            <p:nvSpPr>
              <p:cNvPr id="73" name="Google Shape;8976;p14">
                <a:extLst>
                  <a:ext uri="{FF2B5EF4-FFF2-40B4-BE49-F238E27FC236}">
                    <a16:creationId xmlns:a16="http://schemas.microsoft.com/office/drawing/2014/main" id="{A0913D01-436F-4902-BD33-ED61F36579C3}"/>
                  </a:ext>
                </a:extLst>
              </p:cNvPr>
              <p:cNvSpPr/>
              <p:nvPr/>
            </p:nvSpPr>
            <p:spPr>
              <a:xfrm>
                <a:off x="1033216" y="3218995"/>
                <a:ext cx="198036" cy="20297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7FF"/>
                    </a:solidFill>
                    <a:effectLst/>
                    <a:uLnTx/>
                    <a:uFillTx/>
                    <a:latin typeface="Arial"/>
                    <a:ea typeface="Arial"/>
                    <a:cs typeface="Arial"/>
                    <a:sym typeface="Arial"/>
                  </a:rPr>
                  <a:t>2</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74" name="Google Shape;8977;p14">
                <a:extLst>
                  <a:ext uri="{FF2B5EF4-FFF2-40B4-BE49-F238E27FC236}">
                    <a16:creationId xmlns:a16="http://schemas.microsoft.com/office/drawing/2014/main" id="{B1DF4E29-BD56-40FF-B719-DE43EECC93F3}"/>
                  </a:ext>
                </a:extLst>
              </p:cNvPr>
              <p:cNvGrpSpPr/>
              <p:nvPr/>
            </p:nvGrpSpPr>
            <p:grpSpPr>
              <a:xfrm>
                <a:off x="1021744" y="3198902"/>
                <a:ext cx="226178" cy="234800"/>
                <a:chOff x="920407" y="3262374"/>
                <a:chExt cx="226178" cy="234800"/>
              </a:xfrm>
            </p:grpSpPr>
            <p:sp>
              <p:nvSpPr>
                <p:cNvPr id="75" name="Google Shape;8978;p14">
                  <a:extLst>
                    <a:ext uri="{FF2B5EF4-FFF2-40B4-BE49-F238E27FC236}">
                      <a16:creationId xmlns:a16="http://schemas.microsoft.com/office/drawing/2014/main" id="{084D0FD5-90C5-4913-9FDA-BD02B566D954}"/>
                    </a:ext>
                  </a:extLst>
                </p:cNvPr>
                <p:cNvSpPr/>
                <p:nvPr/>
              </p:nvSpPr>
              <p:spPr>
                <a:xfrm>
                  <a:off x="945558" y="329361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76" name="Google Shape;8979;p14">
                  <a:extLst>
                    <a:ext uri="{FF2B5EF4-FFF2-40B4-BE49-F238E27FC236}">
                      <a16:creationId xmlns:a16="http://schemas.microsoft.com/office/drawing/2014/main" id="{CB3F268C-D29F-44CE-B6DF-7FFECB1E7702}"/>
                    </a:ext>
                  </a:extLst>
                </p:cNvPr>
                <p:cNvSpPr/>
                <p:nvPr/>
              </p:nvSpPr>
              <p:spPr>
                <a:xfrm>
                  <a:off x="1025542" y="34611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77" name="Google Shape;8980;p14">
                  <a:extLst>
                    <a:ext uri="{FF2B5EF4-FFF2-40B4-BE49-F238E27FC236}">
                      <a16:creationId xmlns:a16="http://schemas.microsoft.com/office/drawing/2014/main" id="{A0612CD2-EBED-42DE-933A-EDB3A99E7460}"/>
                    </a:ext>
                  </a:extLst>
                </p:cNvPr>
                <p:cNvSpPr/>
                <p:nvPr/>
              </p:nvSpPr>
              <p:spPr>
                <a:xfrm>
                  <a:off x="1092585" y="342403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78" name="Google Shape;8981;p14">
                  <a:extLst>
                    <a:ext uri="{FF2B5EF4-FFF2-40B4-BE49-F238E27FC236}">
                      <a16:creationId xmlns:a16="http://schemas.microsoft.com/office/drawing/2014/main" id="{1BE4C726-9E4E-4BC8-B4A8-CA718AFBDBFF}"/>
                    </a:ext>
                  </a:extLst>
                </p:cNvPr>
                <p:cNvSpPr/>
                <p:nvPr/>
              </p:nvSpPr>
              <p:spPr>
                <a:xfrm>
                  <a:off x="1110585" y="335413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79" name="Google Shape;8982;p14">
                  <a:extLst>
                    <a:ext uri="{FF2B5EF4-FFF2-40B4-BE49-F238E27FC236}">
                      <a16:creationId xmlns:a16="http://schemas.microsoft.com/office/drawing/2014/main" id="{B2D9F51C-27C5-47C1-9554-5EB184C31A46}"/>
                    </a:ext>
                  </a:extLst>
                </p:cNvPr>
                <p:cNvSpPr/>
                <p:nvPr/>
              </p:nvSpPr>
              <p:spPr>
                <a:xfrm>
                  <a:off x="1081574" y="328682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0" name="Google Shape;8983;p14">
                  <a:extLst>
                    <a:ext uri="{FF2B5EF4-FFF2-40B4-BE49-F238E27FC236}">
                      <a16:creationId xmlns:a16="http://schemas.microsoft.com/office/drawing/2014/main" id="{2DE9DE88-CF55-4535-A134-95391E60B7BD}"/>
                    </a:ext>
                  </a:extLst>
                </p:cNvPr>
                <p:cNvSpPr/>
                <p:nvPr/>
              </p:nvSpPr>
              <p:spPr>
                <a:xfrm>
                  <a:off x="1012111" y="32623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1" name="Google Shape;8984;p14">
                  <a:extLst>
                    <a:ext uri="{FF2B5EF4-FFF2-40B4-BE49-F238E27FC236}">
                      <a16:creationId xmlns:a16="http://schemas.microsoft.com/office/drawing/2014/main" id="{BBB6D86E-D3C6-4211-915B-A715E52A697A}"/>
                    </a:ext>
                  </a:extLst>
                </p:cNvPr>
                <p:cNvSpPr/>
                <p:nvPr/>
              </p:nvSpPr>
              <p:spPr>
                <a:xfrm>
                  <a:off x="920407" y="336325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2" name="Google Shape;8985;p14">
                  <a:extLst>
                    <a:ext uri="{FF2B5EF4-FFF2-40B4-BE49-F238E27FC236}">
                      <a16:creationId xmlns:a16="http://schemas.microsoft.com/office/drawing/2014/main" id="{9FD05EBC-290D-40A7-A108-3E70B68A6740}"/>
                    </a:ext>
                  </a:extLst>
                </p:cNvPr>
                <p:cNvSpPr/>
                <p:nvPr/>
              </p:nvSpPr>
              <p:spPr>
                <a:xfrm>
                  <a:off x="946599" y="343012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83" name="Google Shape;8986;p14">
            <a:extLst>
              <a:ext uri="{FF2B5EF4-FFF2-40B4-BE49-F238E27FC236}">
                <a16:creationId xmlns:a16="http://schemas.microsoft.com/office/drawing/2014/main" id="{E44463AC-34F6-4134-A495-AB5A5E248499}"/>
              </a:ext>
            </a:extLst>
          </p:cNvPr>
          <p:cNvGrpSpPr/>
          <p:nvPr/>
        </p:nvGrpSpPr>
        <p:grpSpPr>
          <a:xfrm>
            <a:off x="1458641" y="3540652"/>
            <a:ext cx="474139" cy="485957"/>
            <a:chOff x="1276950" y="3022871"/>
            <a:chExt cx="276543" cy="283435"/>
          </a:xfrm>
        </p:grpSpPr>
        <p:sp>
          <p:nvSpPr>
            <p:cNvPr id="84" name="Google Shape;8987;p14">
              <a:extLst>
                <a:ext uri="{FF2B5EF4-FFF2-40B4-BE49-F238E27FC236}">
                  <a16:creationId xmlns:a16="http://schemas.microsoft.com/office/drawing/2014/main" id="{767EAA32-6C1D-49E2-A089-C8C654750E03}"/>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85" name="Google Shape;8988;p14">
              <a:extLst>
                <a:ext uri="{FF2B5EF4-FFF2-40B4-BE49-F238E27FC236}">
                  <a16:creationId xmlns:a16="http://schemas.microsoft.com/office/drawing/2014/main" id="{2290D8D1-6536-46BE-85F6-30C6764AF5D1}"/>
                </a:ext>
              </a:extLst>
            </p:cNvPr>
            <p:cNvGrpSpPr/>
            <p:nvPr/>
          </p:nvGrpSpPr>
          <p:grpSpPr>
            <a:xfrm>
              <a:off x="1300365" y="3046342"/>
              <a:ext cx="226178" cy="234800"/>
              <a:chOff x="1021744" y="3198902"/>
              <a:chExt cx="226178" cy="234800"/>
            </a:xfrm>
          </p:grpSpPr>
          <p:sp>
            <p:nvSpPr>
              <p:cNvPr id="86" name="Google Shape;8989;p14">
                <a:extLst>
                  <a:ext uri="{FF2B5EF4-FFF2-40B4-BE49-F238E27FC236}">
                    <a16:creationId xmlns:a16="http://schemas.microsoft.com/office/drawing/2014/main" id="{012AFF53-F955-4207-A95E-9FF953AAB871}"/>
                  </a:ext>
                </a:extLst>
              </p:cNvPr>
              <p:cNvSpPr/>
              <p:nvPr/>
            </p:nvSpPr>
            <p:spPr>
              <a:xfrm>
                <a:off x="1033216" y="3218995"/>
                <a:ext cx="198036" cy="20297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7FF"/>
                    </a:solidFill>
                    <a:effectLst/>
                    <a:uLnTx/>
                    <a:uFillTx/>
                    <a:latin typeface="Arial"/>
                    <a:ea typeface="Arial"/>
                    <a:cs typeface="Arial"/>
                    <a:sym typeface="Arial"/>
                  </a:rPr>
                  <a:t>3</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87" name="Google Shape;8990;p14">
                <a:extLst>
                  <a:ext uri="{FF2B5EF4-FFF2-40B4-BE49-F238E27FC236}">
                    <a16:creationId xmlns:a16="http://schemas.microsoft.com/office/drawing/2014/main" id="{F0583845-951D-40C0-BFDB-2F7DD58FE009}"/>
                  </a:ext>
                </a:extLst>
              </p:cNvPr>
              <p:cNvGrpSpPr/>
              <p:nvPr/>
            </p:nvGrpSpPr>
            <p:grpSpPr>
              <a:xfrm>
                <a:off x="1021744" y="3198902"/>
                <a:ext cx="226178" cy="234800"/>
                <a:chOff x="920407" y="3262374"/>
                <a:chExt cx="226178" cy="234800"/>
              </a:xfrm>
            </p:grpSpPr>
            <p:sp>
              <p:nvSpPr>
                <p:cNvPr id="88" name="Google Shape;8991;p14">
                  <a:extLst>
                    <a:ext uri="{FF2B5EF4-FFF2-40B4-BE49-F238E27FC236}">
                      <a16:creationId xmlns:a16="http://schemas.microsoft.com/office/drawing/2014/main" id="{3F99D243-5CC1-4CA8-A360-7D8BAE30FE52}"/>
                    </a:ext>
                  </a:extLst>
                </p:cNvPr>
                <p:cNvSpPr/>
                <p:nvPr/>
              </p:nvSpPr>
              <p:spPr>
                <a:xfrm>
                  <a:off x="945558" y="329361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9" name="Google Shape;8992;p14">
                  <a:extLst>
                    <a:ext uri="{FF2B5EF4-FFF2-40B4-BE49-F238E27FC236}">
                      <a16:creationId xmlns:a16="http://schemas.microsoft.com/office/drawing/2014/main" id="{1D9D848B-884E-4DD2-995D-B8941231B05D}"/>
                    </a:ext>
                  </a:extLst>
                </p:cNvPr>
                <p:cNvSpPr/>
                <p:nvPr/>
              </p:nvSpPr>
              <p:spPr>
                <a:xfrm>
                  <a:off x="1025542" y="34611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90" name="Google Shape;8993;p14">
                  <a:extLst>
                    <a:ext uri="{FF2B5EF4-FFF2-40B4-BE49-F238E27FC236}">
                      <a16:creationId xmlns:a16="http://schemas.microsoft.com/office/drawing/2014/main" id="{93C13BAF-BB61-43EE-AB4B-65D6D94F27B3}"/>
                    </a:ext>
                  </a:extLst>
                </p:cNvPr>
                <p:cNvSpPr/>
                <p:nvPr/>
              </p:nvSpPr>
              <p:spPr>
                <a:xfrm>
                  <a:off x="1092585" y="342403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91" name="Google Shape;8994;p14">
                  <a:extLst>
                    <a:ext uri="{FF2B5EF4-FFF2-40B4-BE49-F238E27FC236}">
                      <a16:creationId xmlns:a16="http://schemas.microsoft.com/office/drawing/2014/main" id="{31D0E552-7FC0-41E7-A8C1-CF1617BD9F7D}"/>
                    </a:ext>
                  </a:extLst>
                </p:cNvPr>
                <p:cNvSpPr/>
                <p:nvPr/>
              </p:nvSpPr>
              <p:spPr>
                <a:xfrm>
                  <a:off x="1110585" y="335413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92" name="Google Shape;8995;p14">
                  <a:extLst>
                    <a:ext uri="{FF2B5EF4-FFF2-40B4-BE49-F238E27FC236}">
                      <a16:creationId xmlns:a16="http://schemas.microsoft.com/office/drawing/2014/main" id="{A64D0B0E-71EE-4540-A5BB-36972E1E3B8E}"/>
                    </a:ext>
                  </a:extLst>
                </p:cNvPr>
                <p:cNvSpPr/>
                <p:nvPr/>
              </p:nvSpPr>
              <p:spPr>
                <a:xfrm>
                  <a:off x="1081574" y="328682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93" name="Google Shape;8996;p14">
                  <a:extLst>
                    <a:ext uri="{FF2B5EF4-FFF2-40B4-BE49-F238E27FC236}">
                      <a16:creationId xmlns:a16="http://schemas.microsoft.com/office/drawing/2014/main" id="{110214CC-700F-4FB4-8E25-28393BC4E6AD}"/>
                    </a:ext>
                  </a:extLst>
                </p:cNvPr>
                <p:cNvSpPr/>
                <p:nvPr/>
              </p:nvSpPr>
              <p:spPr>
                <a:xfrm>
                  <a:off x="1012111" y="32623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94" name="Google Shape;8997;p14">
                  <a:extLst>
                    <a:ext uri="{FF2B5EF4-FFF2-40B4-BE49-F238E27FC236}">
                      <a16:creationId xmlns:a16="http://schemas.microsoft.com/office/drawing/2014/main" id="{D58E39E3-1F60-4193-A54A-600EBBD3ED5E}"/>
                    </a:ext>
                  </a:extLst>
                </p:cNvPr>
                <p:cNvSpPr/>
                <p:nvPr/>
              </p:nvSpPr>
              <p:spPr>
                <a:xfrm>
                  <a:off x="920407" y="336325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95" name="Google Shape;8998;p14">
                  <a:extLst>
                    <a:ext uri="{FF2B5EF4-FFF2-40B4-BE49-F238E27FC236}">
                      <a16:creationId xmlns:a16="http://schemas.microsoft.com/office/drawing/2014/main" id="{144243D7-EF4E-4650-97AB-C8DA214B9DE1}"/>
                    </a:ext>
                  </a:extLst>
                </p:cNvPr>
                <p:cNvSpPr/>
                <p:nvPr/>
              </p:nvSpPr>
              <p:spPr>
                <a:xfrm>
                  <a:off x="946599" y="343012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96" name="Google Shape;8999;p14">
            <a:extLst>
              <a:ext uri="{FF2B5EF4-FFF2-40B4-BE49-F238E27FC236}">
                <a16:creationId xmlns:a16="http://schemas.microsoft.com/office/drawing/2014/main" id="{980C400D-7871-4B9E-B239-23515381CE46}"/>
              </a:ext>
            </a:extLst>
          </p:cNvPr>
          <p:cNvGrpSpPr/>
          <p:nvPr/>
        </p:nvGrpSpPr>
        <p:grpSpPr>
          <a:xfrm>
            <a:off x="1946053" y="2473702"/>
            <a:ext cx="474139" cy="485957"/>
            <a:chOff x="1276950" y="3022871"/>
            <a:chExt cx="276543" cy="283435"/>
          </a:xfrm>
        </p:grpSpPr>
        <p:sp>
          <p:nvSpPr>
            <p:cNvPr id="97" name="Google Shape;9000;p14">
              <a:extLst>
                <a:ext uri="{FF2B5EF4-FFF2-40B4-BE49-F238E27FC236}">
                  <a16:creationId xmlns:a16="http://schemas.microsoft.com/office/drawing/2014/main" id="{4D6F14D3-95FA-470E-A382-74FB9B01BE70}"/>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98" name="Google Shape;9001;p14">
              <a:extLst>
                <a:ext uri="{FF2B5EF4-FFF2-40B4-BE49-F238E27FC236}">
                  <a16:creationId xmlns:a16="http://schemas.microsoft.com/office/drawing/2014/main" id="{374DEE42-0DB7-4884-912C-0B6840BD36FA}"/>
                </a:ext>
              </a:extLst>
            </p:cNvPr>
            <p:cNvGrpSpPr/>
            <p:nvPr/>
          </p:nvGrpSpPr>
          <p:grpSpPr>
            <a:xfrm>
              <a:off x="1300365" y="3046342"/>
              <a:ext cx="226178" cy="234800"/>
              <a:chOff x="1021744" y="3198902"/>
              <a:chExt cx="226178" cy="234800"/>
            </a:xfrm>
          </p:grpSpPr>
          <p:sp>
            <p:nvSpPr>
              <p:cNvPr id="99" name="Google Shape;9002;p14">
                <a:extLst>
                  <a:ext uri="{FF2B5EF4-FFF2-40B4-BE49-F238E27FC236}">
                    <a16:creationId xmlns:a16="http://schemas.microsoft.com/office/drawing/2014/main" id="{E2F8DBFE-2BA9-4073-855C-0ABAD9C5FB3E}"/>
                  </a:ext>
                </a:extLst>
              </p:cNvPr>
              <p:cNvSpPr/>
              <p:nvPr/>
            </p:nvSpPr>
            <p:spPr>
              <a:xfrm>
                <a:off x="1033216" y="3218995"/>
                <a:ext cx="198036" cy="20297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7FF"/>
                    </a:solidFill>
                    <a:effectLst/>
                    <a:uLnTx/>
                    <a:uFillTx/>
                    <a:latin typeface="Arial"/>
                    <a:ea typeface="Arial"/>
                    <a:cs typeface="Arial"/>
                    <a:sym typeface="Arial"/>
                  </a:rPr>
                  <a:t>4</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00" name="Google Shape;9003;p14">
                <a:extLst>
                  <a:ext uri="{FF2B5EF4-FFF2-40B4-BE49-F238E27FC236}">
                    <a16:creationId xmlns:a16="http://schemas.microsoft.com/office/drawing/2014/main" id="{ABC54360-DB09-40F3-AEEF-A9A4F964D793}"/>
                  </a:ext>
                </a:extLst>
              </p:cNvPr>
              <p:cNvGrpSpPr/>
              <p:nvPr/>
            </p:nvGrpSpPr>
            <p:grpSpPr>
              <a:xfrm>
                <a:off x="1021744" y="3198902"/>
                <a:ext cx="226178" cy="234800"/>
                <a:chOff x="920407" y="3262374"/>
                <a:chExt cx="226178" cy="234800"/>
              </a:xfrm>
            </p:grpSpPr>
            <p:sp>
              <p:nvSpPr>
                <p:cNvPr id="101" name="Google Shape;9004;p14">
                  <a:extLst>
                    <a:ext uri="{FF2B5EF4-FFF2-40B4-BE49-F238E27FC236}">
                      <a16:creationId xmlns:a16="http://schemas.microsoft.com/office/drawing/2014/main" id="{7B2FA04A-58E9-4DE0-AA1B-F4A407C8D139}"/>
                    </a:ext>
                  </a:extLst>
                </p:cNvPr>
                <p:cNvSpPr/>
                <p:nvPr/>
              </p:nvSpPr>
              <p:spPr>
                <a:xfrm>
                  <a:off x="945558" y="329361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02" name="Google Shape;9005;p14">
                  <a:extLst>
                    <a:ext uri="{FF2B5EF4-FFF2-40B4-BE49-F238E27FC236}">
                      <a16:creationId xmlns:a16="http://schemas.microsoft.com/office/drawing/2014/main" id="{C3553E1B-DACC-4760-A32F-3A5C5CDD032C}"/>
                    </a:ext>
                  </a:extLst>
                </p:cNvPr>
                <p:cNvSpPr/>
                <p:nvPr/>
              </p:nvSpPr>
              <p:spPr>
                <a:xfrm>
                  <a:off x="1025542" y="34611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03" name="Google Shape;9006;p14">
                  <a:extLst>
                    <a:ext uri="{FF2B5EF4-FFF2-40B4-BE49-F238E27FC236}">
                      <a16:creationId xmlns:a16="http://schemas.microsoft.com/office/drawing/2014/main" id="{D90D799D-4F4D-4776-8D13-F6A5B0BEA400}"/>
                    </a:ext>
                  </a:extLst>
                </p:cNvPr>
                <p:cNvSpPr/>
                <p:nvPr/>
              </p:nvSpPr>
              <p:spPr>
                <a:xfrm>
                  <a:off x="1092585" y="342403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04" name="Google Shape;9007;p14">
                  <a:extLst>
                    <a:ext uri="{FF2B5EF4-FFF2-40B4-BE49-F238E27FC236}">
                      <a16:creationId xmlns:a16="http://schemas.microsoft.com/office/drawing/2014/main" id="{707D0F03-3BD4-4B68-8937-A43FE8438AA2}"/>
                    </a:ext>
                  </a:extLst>
                </p:cNvPr>
                <p:cNvSpPr/>
                <p:nvPr/>
              </p:nvSpPr>
              <p:spPr>
                <a:xfrm>
                  <a:off x="1110585" y="335413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05" name="Google Shape;9008;p14">
                  <a:extLst>
                    <a:ext uri="{FF2B5EF4-FFF2-40B4-BE49-F238E27FC236}">
                      <a16:creationId xmlns:a16="http://schemas.microsoft.com/office/drawing/2014/main" id="{81B9A349-4A34-4509-9113-504EDD5A4079}"/>
                    </a:ext>
                  </a:extLst>
                </p:cNvPr>
                <p:cNvSpPr/>
                <p:nvPr/>
              </p:nvSpPr>
              <p:spPr>
                <a:xfrm>
                  <a:off x="1081574" y="328682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06" name="Google Shape;9009;p14">
                  <a:extLst>
                    <a:ext uri="{FF2B5EF4-FFF2-40B4-BE49-F238E27FC236}">
                      <a16:creationId xmlns:a16="http://schemas.microsoft.com/office/drawing/2014/main" id="{5186A1E3-E4CB-4BF5-8853-3FCE9BE54C89}"/>
                    </a:ext>
                  </a:extLst>
                </p:cNvPr>
                <p:cNvSpPr/>
                <p:nvPr/>
              </p:nvSpPr>
              <p:spPr>
                <a:xfrm>
                  <a:off x="1012111" y="32623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07" name="Google Shape;9010;p14">
                  <a:extLst>
                    <a:ext uri="{FF2B5EF4-FFF2-40B4-BE49-F238E27FC236}">
                      <a16:creationId xmlns:a16="http://schemas.microsoft.com/office/drawing/2014/main" id="{8930BC9E-35BC-4B67-9F6F-3D5D9D5C43A6}"/>
                    </a:ext>
                  </a:extLst>
                </p:cNvPr>
                <p:cNvSpPr/>
                <p:nvPr/>
              </p:nvSpPr>
              <p:spPr>
                <a:xfrm>
                  <a:off x="920407" y="336325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08" name="Google Shape;9011;p14">
                  <a:extLst>
                    <a:ext uri="{FF2B5EF4-FFF2-40B4-BE49-F238E27FC236}">
                      <a16:creationId xmlns:a16="http://schemas.microsoft.com/office/drawing/2014/main" id="{936FDB45-398A-4372-90A8-D185FD6F2BAA}"/>
                    </a:ext>
                  </a:extLst>
                </p:cNvPr>
                <p:cNvSpPr/>
                <p:nvPr/>
              </p:nvSpPr>
              <p:spPr>
                <a:xfrm>
                  <a:off x="946599" y="343012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109" name="Google Shape;9012;p14">
            <a:extLst>
              <a:ext uri="{FF2B5EF4-FFF2-40B4-BE49-F238E27FC236}">
                <a16:creationId xmlns:a16="http://schemas.microsoft.com/office/drawing/2014/main" id="{2F15C549-2F60-4EE9-B6D1-AA51C4CD55F1}"/>
              </a:ext>
            </a:extLst>
          </p:cNvPr>
          <p:cNvGrpSpPr/>
          <p:nvPr/>
        </p:nvGrpSpPr>
        <p:grpSpPr>
          <a:xfrm>
            <a:off x="7147755" y="3787663"/>
            <a:ext cx="474139" cy="485957"/>
            <a:chOff x="1276950" y="3022871"/>
            <a:chExt cx="276543" cy="283435"/>
          </a:xfrm>
        </p:grpSpPr>
        <p:sp>
          <p:nvSpPr>
            <p:cNvPr id="110" name="Google Shape;9013;p14">
              <a:extLst>
                <a:ext uri="{FF2B5EF4-FFF2-40B4-BE49-F238E27FC236}">
                  <a16:creationId xmlns:a16="http://schemas.microsoft.com/office/drawing/2014/main" id="{00C74A10-2652-4AFE-AA7B-483FCD568CAA}"/>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111" name="Google Shape;9014;p14">
              <a:extLst>
                <a:ext uri="{FF2B5EF4-FFF2-40B4-BE49-F238E27FC236}">
                  <a16:creationId xmlns:a16="http://schemas.microsoft.com/office/drawing/2014/main" id="{22BE244B-BDA5-431C-A482-B68CAD66695D}"/>
                </a:ext>
              </a:extLst>
            </p:cNvPr>
            <p:cNvGrpSpPr/>
            <p:nvPr/>
          </p:nvGrpSpPr>
          <p:grpSpPr>
            <a:xfrm>
              <a:off x="1300365" y="3046342"/>
              <a:ext cx="226178" cy="238595"/>
              <a:chOff x="1021744" y="3198902"/>
              <a:chExt cx="226178" cy="238595"/>
            </a:xfrm>
          </p:grpSpPr>
          <p:sp>
            <p:nvSpPr>
              <p:cNvPr id="112" name="Google Shape;9015;p14">
                <a:extLst>
                  <a:ext uri="{FF2B5EF4-FFF2-40B4-BE49-F238E27FC236}">
                    <a16:creationId xmlns:a16="http://schemas.microsoft.com/office/drawing/2014/main" id="{81C27E4B-3EF1-4366-8C40-793C7C34F586}"/>
                  </a:ext>
                </a:extLst>
              </p:cNvPr>
              <p:cNvSpPr/>
              <p:nvPr/>
            </p:nvSpPr>
            <p:spPr>
              <a:xfrm>
                <a:off x="1033216" y="3218995"/>
                <a:ext cx="198036" cy="20297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7FF"/>
                    </a:solidFill>
                    <a:effectLst/>
                    <a:uLnTx/>
                    <a:uFillTx/>
                    <a:latin typeface="Arial"/>
                    <a:ea typeface="Arial"/>
                    <a:cs typeface="Arial"/>
                    <a:sym typeface="Arial"/>
                  </a:rPr>
                  <a:t>7</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13" name="Google Shape;9016;p14">
                <a:extLst>
                  <a:ext uri="{FF2B5EF4-FFF2-40B4-BE49-F238E27FC236}">
                    <a16:creationId xmlns:a16="http://schemas.microsoft.com/office/drawing/2014/main" id="{BF01E1B7-0A50-4672-8FAA-E3C03C19EFDD}"/>
                  </a:ext>
                </a:extLst>
              </p:cNvPr>
              <p:cNvGrpSpPr/>
              <p:nvPr/>
            </p:nvGrpSpPr>
            <p:grpSpPr>
              <a:xfrm>
                <a:off x="1021744" y="3198902"/>
                <a:ext cx="226178" cy="238595"/>
                <a:chOff x="920407" y="3262374"/>
                <a:chExt cx="226178" cy="238595"/>
              </a:xfrm>
            </p:grpSpPr>
            <p:sp>
              <p:nvSpPr>
                <p:cNvPr id="114" name="Google Shape;9017;p14">
                  <a:extLst>
                    <a:ext uri="{FF2B5EF4-FFF2-40B4-BE49-F238E27FC236}">
                      <a16:creationId xmlns:a16="http://schemas.microsoft.com/office/drawing/2014/main" id="{E151B77B-9FB7-4882-9501-857564CD3E60}"/>
                    </a:ext>
                  </a:extLst>
                </p:cNvPr>
                <p:cNvSpPr/>
                <p:nvPr/>
              </p:nvSpPr>
              <p:spPr>
                <a:xfrm>
                  <a:off x="945558" y="329361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15" name="Google Shape;9018;p14">
                  <a:extLst>
                    <a:ext uri="{FF2B5EF4-FFF2-40B4-BE49-F238E27FC236}">
                      <a16:creationId xmlns:a16="http://schemas.microsoft.com/office/drawing/2014/main" id="{E8DD8B47-8286-4479-958A-11CAB9910F82}"/>
                    </a:ext>
                  </a:extLst>
                </p:cNvPr>
                <p:cNvSpPr/>
                <p:nvPr/>
              </p:nvSpPr>
              <p:spPr>
                <a:xfrm>
                  <a:off x="1024088" y="3464969"/>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16" name="Google Shape;9019;p14">
                  <a:extLst>
                    <a:ext uri="{FF2B5EF4-FFF2-40B4-BE49-F238E27FC236}">
                      <a16:creationId xmlns:a16="http://schemas.microsoft.com/office/drawing/2014/main" id="{0B43336E-F62F-4FD1-92F8-4DA8CA1DDA9E}"/>
                    </a:ext>
                  </a:extLst>
                </p:cNvPr>
                <p:cNvSpPr/>
                <p:nvPr/>
              </p:nvSpPr>
              <p:spPr>
                <a:xfrm>
                  <a:off x="1092585" y="342403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17" name="Google Shape;9020;p14">
                  <a:extLst>
                    <a:ext uri="{FF2B5EF4-FFF2-40B4-BE49-F238E27FC236}">
                      <a16:creationId xmlns:a16="http://schemas.microsoft.com/office/drawing/2014/main" id="{555E6C4B-4513-4462-816B-8A180B22ABD8}"/>
                    </a:ext>
                  </a:extLst>
                </p:cNvPr>
                <p:cNvSpPr/>
                <p:nvPr/>
              </p:nvSpPr>
              <p:spPr>
                <a:xfrm>
                  <a:off x="1110585" y="335413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18" name="Google Shape;9021;p14">
                  <a:extLst>
                    <a:ext uri="{FF2B5EF4-FFF2-40B4-BE49-F238E27FC236}">
                      <a16:creationId xmlns:a16="http://schemas.microsoft.com/office/drawing/2014/main" id="{3A64878A-C480-42BD-AB70-EE9A869B1EBD}"/>
                    </a:ext>
                  </a:extLst>
                </p:cNvPr>
                <p:cNvSpPr/>
                <p:nvPr/>
              </p:nvSpPr>
              <p:spPr>
                <a:xfrm>
                  <a:off x="1081574" y="328682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19" name="Google Shape;9022;p14">
                  <a:extLst>
                    <a:ext uri="{FF2B5EF4-FFF2-40B4-BE49-F238E27FC236}">
                      <a16:creationId xmlns:a16="http://schemas.microsoft.com/office/drawing/2014/main" id="{B051F000-35EE-4BDC-90B3-C2C5F0E40F76}"/>
                    </a:ext>
                  </a:extLst>
                </p:cNvPr>
                <p:cNvSpPr/>
                <p:nvPr/>
              </p:nvSpPr>
              <p:spPr>
                <a:xfrm>
                  <a:off x="1012111" y="32623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0" name="Google Shape;9023;p14">
                  <a:extLst>
                    <a:ext uri="{FF2B5EF4-FFF2-40B4-BE49-F238E27FC236}">
                      <a16:creationId xmlns:a16="http://schemas.microsoft.com/office/drawing/2014/main" id="{ADFF837F-9938-4A2D-B7F7-E79E24443FD4}"/>
                    </a:ext>
                  </a:extLst>
                </p:cNvPr>
                <p:cNvSpPr/>
                <p:nvPr/>
              </p:nvSpPr>
              <p:spPr>
                <a:xfrm>
                  <a:off x="920407" y="336325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1" name="Google Shape;9024;p14">
                  <a:extLst>
                    <a:ext uri="{FF2B5EF4-FFF2-40B4-BE49-F238E27FC236}">
                      <a16:creationId xmlns:a16="http://schemas.microsoft.com/office/drawing/2014/main" id="{871EC726-EB75-42EE-B6AB-886D0354F64A}"/>
                    </a:ext>
                  </a:extLst>
                </p:cNvPr>
                <p:cNvSpPr/>
                <p:nvPr/>
              </p:nvSpPr>
              <p:spPr>
                <a:xfrm>
                  <a:off x="946599" y="343012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122" name="Google Shape;9025;p14">
            <a:extLst>
              <a:ext uri="{FF2B5EF4-FFF2-40B4-BE49-F238E27FC236}">
                <a16:creationId xmlns:a16="http://schemas.microsoft.com/office/drawing/2014/main" id="{77BE587D-32B0-49A2-9B65-86C7234E54C4}"/>
              </a:ext>
            </a:extLst>
          </p:cNvPr>
          <p:cNvGrpSpPr/>
          <p:nvPr/>
        </p:nvGrpSpPr>
        <p:grpSpPr>
          <a:xfrm>
            <a:off x="7536596" y="2753853"/>
            <a:ext cx="474139" cy="485957"/>
            <a:chOff x="1276950" y="3022871"/>
            <a:chExt cx="276543" cy="283435"/>
          </a:xfrm>
        </p:grpSpPr>
        <p:sp>
          <p:nvSpPr>
            <p:cNvPr id="123" name="Google Shape;9026;p14">
              <a:extLst>
                <a:ext uri="{FF2B5EF4-FFF2-40B4-BE49-F238E27FC236}">
                  <a16:creationId xmlns:a16="http://schemas.microsoft.com/office/drawing/2014/main" id="{4DA2C7A4-1CC1-4D8E-B97E-B7FB81A4F21A}"/>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124" name="Google Shape;9027;p14">
              <a:extLst>
                <a:ext uri="{FF2B5EF4-FFF2-40B4-BE49-F238E27FC236}">
                  <a16:creationId xmlns:a16="http://schemas.microsoft.com/office/drawing/2014/main" id="{596BAF15-08A1-446E-BF10-7EB69D97747F}"/>
                </a:ext>
              </a:extLst>
            </p:cNvPr>
            <p:cNvGrpSpPr/>
            <p:nvPr/>
          </p:nvGrpSpPr>
          <p:grpSpPr>
            <a:xfrm>
              <a:off x="1300365" y="3046342"/>
              <a:ext cx="226178" cy="233797"/>
              <a:chOff x="1021744" y="3198902"/>
              <a:chExt cx="226178" cy="233797"/>
            </a:xfrm>
          </p:grpSpPr>
          <p:sp>
            <p:nvSpPr>
              <p:cNvPr id="125" name="Google Shape;9028;p14">
                <a:extLst>
                  <a:ext uri="{FF2B5EF4-FFF2-40B4-BE49-F238E27FC236}">
                    <a16:creationId xmlns:a16="http://schemas.microsoft.com/office/drawing/2014/main" id="{563A2D89-37BC-46E9-A100-67DA1BE57461}"/>
                  </a:ext>
                </a:extLst>
              </p:cNvPr>
              <p:cNvSpPr/>
              <p:nvPr/>
            </p:nvSpPr>
            <p:spPr>
              <a:xfrm>
                <a:off x="1033216" y="3218995"/>
                <a:ext cx="198036" cy="20297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7FF"/>
                    </a:solidFill>
                    <a:effectLst/>
                    <a:uLnTx/>
                    <a:uFillTx/>
                    <a:latin typeface="Arial"/>
                    <a:ea typeface="Arial"/>
                    <a:cs typeface="Arial"/>
                    <a:sym typeface="Arial"/>
                  </a:rPr>
                  <a:t>8</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26" name="Google Shape;9029;p14">
                <a:extLst>
                  <a:ext uri="{FF2B5EF4-FFF2-40B4-BE49-F238E27FC236}">
                    <a16:creationId xmlns:a16="http://schemas.microsoft.com/office/drawing/2014/main" id="{496E503D-55DB-4B3D-A230-4642201DB87E}"/>
                  </a:ext>
                </a:extLst>
              </p:cNvPr>
              <p:cNvGrpSpPr/>
              <p:nvPr/>
            </p:nvGrpSpPr>
            <p:grpSpPr>
              <a:xfrm>
                <a:off x="1021744" y="3198902"/>
                <a:ext cx="226178" cy="233797"/>
                <a:chOff x="920407" y="3262374"/>
                <a:chExt cx="226178" cy="233797"/>
              </a:xfrm>
            </p:grpSpPr>
            <p:sp>
              <p:nvSpPr>
                <p:cNvPr id="127" name="Google Shape;9030;p14">
                  <a:extLst>
                    <a:ext uri="{FF2B5EF4-FFF2-40B4-BE49-F238E27FC236}">
                      <a16:creationId xmlns:a16="http://schemas.microsoft.com/office/drawing/2014/main" id="{D6EDF411-512C-41F6-9FCB-1F42424C7B94}"/>
                    </a:ext>
                  </a:extLst>
                </p:cNvPr>
                <p:cNvSpPr/>
                <p:nvPr/>
              </p:nvSpPr>
              <p:spPr>
                <a:xfrm>
                  <a:off x="945558" y="329361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8" name="Google Shape;9031;p14">
                  <a:extLst>
                    <a:ext uri="{FF2B5EF4-FFF2-40B4-BE49-F238E27FC236}">
                      <a16:creationId xmlns:a16="http://schemas.microsoft.com/office/drawing/2014/main" id="{B6560A19-3C22-40CD-A814-4BB508D3E532}"/>
                    </a:ext>
                  </a:extLst>
                </p:cNvPr>
                <p:cNvSpPr/>
                <p:nvPr/>
              </p:nvSpPr>
              <p:spPr>
                <a:xfrm>
                  <a:off x="1022053" y="3460171"/>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9" name="Google Shape;9032;p14">
                  <a:extLst>
                    <a:ext uri="{FF2B5EF4-FFF2-40B4-BE49-F238E27FC236}">
                      <a16:creationId xmlns:a16="http://schemas.microsoft.com/office/drawing/2014/main" id="{A9372942-C6FB-4727-8CC4-7AA41C1D8F81}"/>
                    </a:ext>
                  </a:extLst>
                </p:cNvPr>
                <p:cNvSpPr/>
                <p:nvPr/>
              </p:nvSpPr>
              <p:spPr>
                <a:xfrm>
                  <a:off x="1092585" y="342403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30" name="Google Shape;9033;p14">
                  <a:extLst>
                    <a:ext uri="{FF2B5EF4-FFF2-40B4-BE49-F238E27FC236}">
                      <a16:creationId xmlns:a16="http://schemas.microsoft.com/office/drawing/2014/main" id="{8608DA01-0B0E-41EA-A14C-3529A934CF01}"/>
                    </a:ext>
                  </a:extLst>
                </p:cNvPr>
                <p:cNvSpPr/>
                <p:nvPr/>
              </p:nvSpPr>
              <p:spPr>
                <a:xfrm>
                  <a:off x="1110585" y="335413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31" name="Google Shape;9034;p14">
                  <a:extLst>
                    <a:ext uri="{FF2B5EF4-FFF2-40B4-BE49-F238E27FC236}">
                      <a16:creationId xmlns:a16="http://schemas.microsoft.com/office/drawing/2014/main" id="{2BDC78ED-99B4-4AC7-9540-78843CA1CB2B}"/>
                    </a:ext>
                  </a:extLst>
                </p:cNvPr>
                <p:cNvSpPr/>
                <p:nvPr/>
              </p:nvSpPr>
              <p:spPr>
                <a:xfrm>
                  <a:off x="1081574" y="328682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32" name="Google Shape;9035;p14">
                  <a:extLst>
                    <a:ext uri="{FF2B5EF4-FFF2-40B4-BE49-F238E27FC236}">
                      <a16:creationId xmlns:a16="http://schemas.microsoft.com/office/drawing/2014/main" id="{F95C6A66-8A0C-4748-8A08-3BB6CB07DD9F}"/>
                    </a:ext>
                  </a:extLst>
                </p:cNvPr>
                <p:cNvSpPr/>
                <p:nvPr/>
              </p:nvSpPr>
              <p:spPr>
                <a:xfrm>
                  <a:off x="1012111" y="32623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33" name="Google Shape;9036;p14">
                  <a:extLst>
                    <a:ext uri="{FF2B5EF4-FFF2-40B4-BE49-F238E27FC236}">
                      <a16:creationId xmlns:a16="http://schemas.microsoft.com/office/drawing/2014/main" id="{0C2D12B4-73C3-48CD-9E55-C4871387984B}"/>
                    </a:ext>
                  </a:extLst>
                </p:cNvPr>
                <p:cNvSpPr/>
                <p:nvPr/>
              </p:nvSpPr>
              <p:spPr>
                <a:xfrm>
                  <a:off x="920407" y="336325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34" name="Google Shape;9037;p14">
                  <a:extLst>
                    <a:ext uri="{FF2B5EF4-FFF2-40B4-BE49-F238E27FC236}">
                      <a16:creationId xmlns:a16="http://schemas.microsoft.com/office/drawing/2014/main" id="{E611A5B9-24FC-4F56-9B9B-8F671630B12F}"/>
                    </a:ext>
                  </a:extLst>
                </p:cNvPr>
                <p:cNvSpPr/>
                <p:nvPr/>
              </p:nvSpPr>
              <p:spPr>
                <a:xfrm>
                  <a:off x="946599" y="343012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135" name="Google Shape;9038;p14">
            <a:extLst>
              <a:ext uri="{FF2B5EF4-FFF2-40B4-BE49-F238E27FC236}">
                <a16:creationId xmlns:a16="http://schemas.microsoft.com/office/drawing/2014/main" id="{20F89A1E-7F49-4075-B8CE-70466A2ACC76}"/>
              </a:ext>
            </a:extLst>
          </p:cNvPr>
          <p:cNvGrpSpPr/>
          <p:nvPr/>
        </p:nvGrpSpPr>
        <p:grpSpPr>
          <a:xfrm>
            <a:off x="8400656" y="2230723"/>
            <a:ext cx="474139" cy="485957"/>
            <a:chOff x="1276950" y="3022871"/>
            <a:chExt cx="276543" cy="283435"/>
          </a:xfrm>
        </p:grpSpPr>
        <p:sp>
          <p:nvSpPr>
            <p:cNvPr id="136" name="Google Shape;9039;p14">
              <a:extLst>
                <a:ext uri="{FF2B5EF4-FFF2-40B4-BE49-F238E27FC236}">
                  <a16:creationId xmlns:a16="http://schemas.microsoft.com/office/drawing/2014/main" id="{71514274-F0EA-43D1-B2A0-B8CDA1045195}"/>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137" name="Google Shape;9040;p14">
              <a:extLst>
                <a:ext uri="{FF2B5EF4-FFF2-40B4-BE49-F238E27FC236}">
                  <a16:creationId xmlns:a16="http://schemas.microsoft.com/office/drawing/2014/main" id="{86397DBA-C395-40FF-91B4-3E2C9BA46C64}"/>
                </a:ext>
              </a:extLst>
            </p:cNvPr>
            <p:cNvGrpSpPr/>
            <p:nvPr/>
          </p:nvGrpSpPr>
          <p:grpSpPr>
            <a:xfrm>
              <a:off x="1300365" y="3046342"/>
              <a:ext cx="226178" cy="230143"/>
              <a:chOff x="1021744" y="3198902"/>
              <a:chExt cx="226178" cy="230143"/>
            </a:xfrm>
          </p:grpSpPr>
          <p:sp>
            <p:nvSpPr>
              <p:cNvPr id="138" name="Google Shape;9041;p14">
                <a:extLst>
                  <a:ext uri="{FF2B5EF4-FFF2-40B4-BE49-F238E27FC236}">
                    <a16:creationId xmlns:a16="http://schemas.microsoft.com/office/drawing/2014/main" id="{BA145A11-846C-4CA7-97E3-2EF9C2F2C19C}"/>
                  </a:ext>
                </a:extLst>
              </p:cNvPr>
              <p:cNvSpPr/>
              <p:nvPr/>
            </p:nvSpPr>
            <p:spPr>
              <a:xfrm>
                <a:off x="1033216" y="3218995"/>
                <a:ext cx="198036" cy="20297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7FF"/>
                    </a:solidFill>
                    <a:effectLst/>
                    <a:uLnTx/>
                    <a:uFillTx/>
                    <a:latin typeface="Arial"/>
                    <a:ea typeface="Arial"/>
                    <a:cs typeface="Arial"/>
                    <a:sym typeface="Arial"/>
                  </a:rPr>
                  <a:t>9</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39" name="Google Shape;9042;p14">
                <a:extLst>
                  <a:ext uri="{FF2B5EF4-FFF2-40B4-BE49-F238E27FC236}">
                    <a16:creationId xmlns:a16="http://schemas.microsoft.com/office/drawing/2014/main" id="{9A52FB56-1756-4DA1-99E5-45D5BC5A7AC7}"/>
                  </a:ext>
                </a:extLst>
              </p:cNvPr>
              <p:cNvGrpSpPr/>
              <p:nvPr/>
            </p:nvGrpSpPr>
            <p:grpSpPr>
              <a:xfrm>
                <a:off x="1021744" y="3198902"/>
                <a:ext cx="226178" cy="230143"/>
                <a:chOff x="920407" y="3262374"/>
                <a:chExt cx="226178" cy="230143"/>
              </a:xfrm>
            </p:grpSpPr>
            <p:sp>
              <p:nvSpPr>
                <p:cNvPr id="140" name="Google Shape;9043;p14">
                  <a:extLst>
                    <a:ext uri="{FF2B5EF4-FFF2-40B4-BE49-F238E27FC236}">
                      <a16:creationId xmlns:a16="http://schemas.microsoft.com/office/drawing/2014/main" id="{63CC2466-D8A3-42EE-89F5-5B84A0F9395D}"/>
                    </a:ext>
                  </a:extLst>
                </p:cNvPr>
                <p:cNvSpPr/>
                <p:nvPr/>
              </p:nvSpPr>
              <p:spPr>
                <a:xfrm>
                  <a:off x="945558" y="329361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41" name="Google Shape;9044;p14">
                  <a:extLst>
                    <a:ext uri="{FF2B5EF4-FFF2-40B4-BE49-F238E27FC236}">
                      <a16:creationId xmlns:a16="http://schemas.microsoft.com/office/drawing/2014/main" id="{46A8D7B1-5CE4-4995-9A28-D31794AB2D4E}"/>
                    </a:ext>
                  </a:extLst>
                </p:cNvPr>
                <p:cNvSpPr/>
                <p:nvPr/>
              </p:nvSpPr>
              <p:spPr>
                <a:xfrm>
                  <a:off x="1025959" y="345651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42" name="Google Shape;9045;p14">
                  <a:extLst>
                    <a:ext uri="{FF2B5EF4-FFF2-40B4-BE49-F238E27FC236}">
                      <a16:creationId xmlns:a16="http://schemas.microsoft.com/office/drawing/2014/main" id="{54EE4261-EBF4-408F-A902-D01E4063F502}"/>
                    </a:ext>
                  </a:extLst>
                </p:cNvPr>
                <p:cNvSpPr/>
                <p:nvPr/>
              </p:nvSpPr>
              <p:spPr>
                <a:xfrm>
                  <a:off x="1092585" y="342403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43" name="Google Shape;9046;p14">
                  <a:extLst>
                    <a:ext uri="{FF2B5EF4-FFF2-40B4-BE49-F238E27FC236}">
                      <a16:creationId xmlns:a16="http://schemas.microsoft.com/office/drawing/2014/main" id="{603BC6B9-87FC-4487-963D-218EDCFC5894}"/>
                    </a:ext>
                  </a:extLst>
                </p:cNvPr>
                <p:cNvSpPr/>
                <p:nvPr/>
              </p:nvSpPr>
              <p:spPr>
                <a:xfrm>
                  <a:off x="1110585" y="335413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44" name="Google Shape;9047;p14">
                  <a:extLst>
                    <a:ext uri="{FF2B5EF4-FFF2-40B4-BE49-F238E27FC236}">
                      <a16:creationId xmlns:a16="http://schemas.microsoft.com/office/drawing/2014/main" id="{CA0BB04F-B1A3-486E-85E1-23C9ACA1DE89}"/>
                    </a:ext>
                  </a:extLst>
                </p:cNvPr>
                <p:cNvSpPr/>
                <p:nvPr/>
              </p:nvSpPr>
              <p:spPr>
                <a:xfrm>
                  <a:off x="1081574" y="328682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45" name="Google Shape;9048;p14">
                  <a:extLst>
                    <a:ext uri="{FF2B5EF4-FFF2-40B4-BE49-F238E27FC236}">
                      <a16:creationId xmlns:a16="http://schemas.microsoft.com/office/drawing/2014/main" id="{6827CD1D-ED76-4BDE-A2EB-EC7B3D641CE4}"/>
                    </a:ext>
                  </a:extLst>
                </p:cNvPr>
                <p:cNvSpPr/>
                <p:nvPr/>
              </p:nvSpPr>
              <p:spPr>
                <a:xfrm>
                  <a:off x="1012111" y="32623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46" name="Google Shape;9049;p14">
                  <a:extLst>
                    <a:ext uri="{FF2B5EF4-FFF2-40B4-BE49-F238E27FC236}">
                      <a16:creationId xmlns:a16="http://schemas.microsoft.com/office/drawing/2014/main" id="{8879C702-5194-4519-8FA9-918B7FEEF3C4}"/>
                    </a:ext>
                  </a:extLst>
                </p:cNvPr>
                <p:cNvSpPr/>
                <p:nvPr/>
              </p:nvSpPr>
              <p:spPr>
                <a:xfrm>
                  <a:off x="920407" y="336325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47" name="Google Shape;9050;p14">
                  <a:extLst>
                    <a:ext uri="{FF2B5EF4-FFF2-40B4-BE49-F238E27FC236}">
                      <a16:creationId xmlns:a16="http://schemas.microsoft.com/office/drawing/2014/main" id="{1814A12F-04F7-411C-87D0-8F2F30490364}"/>
                    </a:ext>
                  </a:extLst>
                </p:cNvPr>
                <p:cNvSpPr/>
                <p:nvPr/>
              </p:nvSpPr>
              <p:spPr>
                <a:xfrm>
                  <a:off x="946599" y="343012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148" name="Google Shape;9051;p14">
            <a:extLst>
              <a:ext uri="{FF2B5EF4-FFF2-40B4-BE49-F238E27FC236}">
                <a16:creationId xmlns:a16="http://schemas.microsoft.com/office/drawing/2014/main" id="{CD977CF8-4903-4155-B63D-8DAA1B67D505}"/>
              </a:ext>
            </a:extLst>
          </p:cNvPr>
          <p:cNvGrpSpPr/>
          <p:nvPr/>
        </p:nvGrpSpPr>
        <p:grpSpPr>
          <a:xfrm>
            <a:off x="9504661" y="2964174"/>
            <a:ext cx="474139" cy="485957"/>
            <a:chOff x="1276950" y="3022871"/>
            <a:chExt cx="276543" cy="283435"/>
          </a:xfrm>
        </p:grpSpPr>
        <p:sp>
          <p:nvSpPr>
            <p:cNvPr id="149" name="Google Shape;9052;p14">
              <a:extLst>
                <a:ext uri="{FF2B5EF4-FFF2-40B4-BE49-F238E27FC236}">
                  <a16:creationId xmlns:a16="http://schemas.microsoft.com/office/drawing/2014/main" id="{27679974-9D14-45BE-9B9E-3FD774DA71A5}"/>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150" name="Google Shape;9053;p14">
              <a:extLst>
                <a:ext uri="{FF2B5EF4-FFF2-40B4-BE49-F238E27FC236}">
                  <a16:creationId xmlns:a16="http://schemas.microsoft.com/office/drawing/2014/main" id="{9B88824B-909F-46E7-B5B7-4B8C5C0520EB}"/>
                </a:ext>
              </a:extLst>
            </p:cNvPr>
            <p:cNvGrpSpPr/>
            <p:nvPr/>
          </p:nvGrpSpPr>
          <p:grpSpPr>
            <a:xfrm>
              <a:off x="1300365" y="3046342"/>
              <a:ext cx="226178" cy="234800"/>
              <a:chOff x="1021744" y="3198902"/>
              <a:chExt cx="226178" cy="234800"/>
            </a:xfrm>
          </p:grpSpPr>
          <p:sp>
            <p:nvSpPr>
              <p:cNvPr id="151" name="Google Shape;9054;p14">
                <a:extLst>
                  <a:ext uri="{FF2B5EF4-FFF2-40B4-BE49-F238E27FC236}">
                    <a16:creationId xmlns:a16="http://schemas.microsoft.com/office/drawing/2014/main" id="{657C15BB-8E43-444E-B130-9C113204D0AC}"/>
                  </a:ext>
                </a:extLst>
              </p:cNvPr>
              <p:cNvSpPr/>
              <p:nvPr/>
            </p:nvSpPr>
            <p:spPr>
              <a:xfrm>
                <a:off x="1033216" y="3218995"/>
                <a:ext cx="198036" cy="202970"/>
              </a:xfrm>
              <a:prstGeom prst="ellipse">
                <a:avLst/>
              </a:prstGeom>
              <a:solidFill>
                <a:srgbClr val="CCD7FF"/>
              </a:solidFill>
              <a:ln>
                <a:noFill/>
              </a:ln>
            </p:spPr>
            <p:txBody>
              <a:bodyPr spcFirstLastPara="1" wrap="square" lIns="0" tIns="60925" rIns="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7FF"/>
                    </a:solidFill>
                    <a:effectLst/>
                    <a:uLnTx/>
                    <a:uFillTx/>
                    <a:latin typeface="Arial"/>
                    <a:ea typeface="Arial"/>
                    <a:cs typeface="Arial"/>
                    <a:sym typeface="Arial"/>
                  </a:rPr>
                  <a:t>10</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52" name="Google Shape;9055;p14">
                <a:extLst>
                  <a:ext uri="{FF2B5EF4-FFF2-40B4-BE49-F238E27FC236}">
                    <a16:creationId xmlns:a16="http://schemas.microsoft.com/office/drawing/2014/main" id="{93030768-2924-4919-BD4E-13B2D5B06BB2}"/>
                  </a:ext>
                </a:extLst>
              </p:cNvPr>
              <p:cNvGrpSpPr/>
              <p:nvPr/>
            </p:nvGrpSpPr>
            <p:grpSpPr>
              <a:xfrm>
                <a:off x="1021744" y="3198902"/>
                <a:ext cx="226178" cy="234800"/>
                <a:chOff x="920407" y="3262374"/>
                <a:chExt cx="226178" cy="234800"/>
              </a:xfrm>
            </p:grpSpPr>
            <p:sp>
              <p:nvSpPr>
                <p:cNvPr id="153" name="Google Shape;9056;p14">
                  <a:extLst>
                    <a:ext uri="{FF2B5EF4-FFF2-40B4-BE49-F238E27FC236}">
                      <a16:creationId xmlns:a16="http://schemas.microsoft.com/office/drawing/2014/main" id="{C0B9A146-6879-489B-82F8-4C24C8E1DAB3}"/>
                    </a:ext>
                  </a:extLst>
                </p:cNvPr>
                <p:cNvSpPr/>
                <p:nvPr/>
              </p:nvSpPr>
              <p:spPr>
                <a:xfrm>
                  <a:off x="945558" y="329361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54" name="Google Shape;9057;p14">
                  <a:extLst>
                    <a:ext uri="{FF2B5EF4-FFF2-40B4-BE49-F238E27FC236}">
                      <a16:creationId xmlns:a16="http://schemas.microsoft.com/office/drawing/2014/main" id="{EB3AD1B7-F591-49A5-A6E2-179D45CD3072}"/>
                    </a:ext>
                  </a:extLst>
                </p:cNvPr>
                <p:cNvSpPr/>
                <p:nvPr/>
              </p:nvSpPr>
              <p:spPr>
                <a:xfrm>
                  <a:off x="1028011" y="34611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55" name="Google Shape;9058;p14">
                  <a:extLst>
                    <a:ext uri="{FF2B5EF4-FFF2-40B4-BE49-F238E27FC236}">
                      <a16:creationId xmlns:a16="http://schemas.microsoft.com/office/drawing/2014/main" id="{9663647C-82C3-48E8-8B06-1317513D15DA}"/>
                    </a:ext>
                  </a:extLst>
                </p:cNvPr>
                <p:cNvSpPr/>
                <p:nvPr/>
              </p:nvSpPr>
              <p:spPr>
                <a:xfrm>
                  <a:off x="1092585" y="342403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56" name="Google Shape;9059;p14">
                  <a:extLst>
                    <a:ext uri="{FF2B5EF4-FFF2-40B4-BE49-F238E27FC236}">
                      <a16:creationId xmlns:a16="http://schemas.microsoft.com/office/drawing/2014/main" id="{0D5CF7FB-FD07-43AA-851F-00AD54132612}"/>
                    </a:ext>
                  </a:extLst>
                </p:cNvPr>
                <p:cNvSpPr/>
                <p:nvPr/>
              </p:nvSpPr>
              <p:spPr>
                <a:xfrm>
                  <a:off x="1110585" y="335413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57" name="Google Shape;9060;p14">
                  <a:extLst>
                    <a:ext uri="{FF2B5EF4-FFF2-40B4-BE49-F238E27FC236}">
                      <a16:creationId xmlns:a16="http://schemas.microsoft.com/office/drawing/2014/main" id="{B4F53354-5ACA-4292-B624-69151CB1C709}"/>
                    </a:ext>
                  </a:extLst>
                </p:cNvPr>
                <p:cNvSpPr/>
                <p:nvPr/>
              </p:nvSpPr>
              <p:spPr>
                <a:xfrm>
                  <a:off x="1081574" y="328682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58" name="Google Shape;9061;p14">
                  <a:extLst>
                    <a:ext uri="{FF2B5EF4-FFF2-40B4-BE49-F238E27FC236}">
                      <a16:creationId xmlns:a16="http://schemas.microsoft.com/office/drawing/2014/main" id="{7C421FAD-8D35-4124-ACBB-B235D8607E0F}"/>
                    </a:ext>
                  </a:extLst>
                </p:cNvPr>
                <p:cNvSpPr/>
                <p:nvPr/>
              </p:nvSpPr>
              <p:spPr>
                <a:xfrm>
                  <a:off x="1012111" y="32623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59" name="Google Shape;9062;p14">
                  <a:extLst>
                    <a:ext uri="{FF2B5EF4-FFF2-40B4-BE49-F238E27FC236}">
                      <a16:creationId xmlns:a16="http://schemas.microsoft.com/office/drawing/2014/main" id="{54A6121F-CAA9-4CEC-80E7-022D30A19D94}"/>
                    </a:ext>
                  </a:extLst>
                </p:cNvPr>
                <p:cNvSpPr/>
                <p:nvPr/>
              </p:nvSpPr>
              <p:spPr>
                <a:xfrm>
                  <a:off x="920407" y="336325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60" name="Google Shape;9063;p14">
                  <a:extLst>
                    <a:ext uri="{FF2B5EF4-FFF2-40B4-BE49-F238E27FC236}">
                      <a16:creationId xmlns:a16="http://schemas.microsoft.com/office/drawing/2014/main" id="{179BCE54-9F1D-406E-B3BF-DE18F162A7AD}"/>
                    </a:ext>
                  </a:extLst>
                </p:cNvPr>
                <p:cNvSpPr/>
                <p:nvPr/>
              </p:nvSpPr>
              <p:spPr>
                <a:xfrm>
                  <a:off x="946599" y="343012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161" name="Google Shape;9064;p14">
            <a:extLst>
              <a:ext uri="{FF2B5EF4-FFF2-40B4-BE49-F238E27FC236}">
                <a16:creationId xmlns:a16="http://schemas.microsoft.com/office/drawing/2014/main" id="{4D5369AE-A4CF-4939-A455-43916622C6F5}"/>
              </a:ext>
            </a:extLst>
          </p:cNvPr>
          <p:cNvGrpSpPr/>
          <p:nvPr/>
        </p:nvGrpSpPr>
        <p:grpSpPr>
          <a:xfrm>
            <a:off x="10874755" y="2929164"/>
            <a:ext cx="474139" cy="485957"/>
            <a:chOff x="1276950" y="3022871"/>
            <a:chExt cx="276543" cy="283435"/>
          </a:xfrm>
        </p:grpSpPr>
        <p:sp>
          <p:nvSpPr>
            <p:cNvPr id="162" name="Google Shape;9065;p14">
              <a:extLst>
                <a:ext uri="{FF2B5EF4-FFF2-40B4-BE49-F238E27FC236}">
                  <a16:creationId xmlns:a16="http://schemas.microsoft.com/office/drawing/2014/main" id="{8442F6AB-C8F5-4B64-8027-564FD20D40C1}"/>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163" name="Google Shape;9066;p14">
              <a:extLst>
                <a:ext uri="{FF2B5EF4-FFF2-40B4-BE49-F238E27FC236}">
                  <a16:creationId xmlns:a16="http://schemas.microsoft.com/office/drawing/2014/main" id="{75F0B28B-D343-4F12-B58D-93672F468A85}"/>
                </a:ext>
              </a:extLst>
            </p:cNvPr>
            <p:cNvGrpSpPr/>
            <p:nvPr/>
          </p:nvGrpSpPr>
          <p:grpSpPr>
            <a:xfrm>
              <a:off x="1300365" y="3046342"/>
              <a:ext cx="226178" cy="234800"/>
              <a:chOff x="1021744" y="3198902"/>
              <a:chExt cx="226178" cy="234800"/>
            </a:xfrm>
          </p:grpSpPr>
          <p:sp>
            <p:nvSpPr>
              <p:cNvPr id="164" name="Google Shape;9067;p14">
                <a:extLst>
                  <a:ext uri="{FF2B5EF4-FFF2-40B4-BE49-F238E27FC236}">
                    <a16:creationId xmlns:a16="http://schemas.microsoft.com/office/drawing/2014/main" id="{3D85E5E2-4BC2-48BC-8728-25FB5E2DB09B}"/>
                  </a:ext>
                </a:extLst>
              </p:cNvPr>
              <p:cNvSpPr/>
              <p:nvPr/>
            </p:nvSpPr>
            <p:spPr>
              <a:xfrm>
                <a:off x="1033216" y="3218995"/>
                <a:ext cx="198036" cy="202970"/>
              </a:xfrm>
              <a:prstGeom prst="ellipse">
                <a:avLst/>
              </a:prstGeom>
              <a:solidFill>
                <a:srgbClr val="CCD7FF"/>
              </a:solidFill>
              <a:ln>
                <a:noFill/>
              </a:ln>
            </p:spPr>
            <p:txBody>
              <a:bodyPr spcFirstLastPara="1" wrap="square" lIns="0" tIns="60925" rIns="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37FF"/>
                    </a:solidFill>
                    <a:effectLst/>
                    <a:uLnTx/>
                    <a:uFillTx/>
                    <a:latin typeface="Arial"/>
                    <a:ea typeface="Arial"/>
                    <a:cs typeface="Arial"/>
                    <a:sym typeface="Arial"/>
                  </a:rPr>
                  <a:t>11</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65" name="Google Shape;9068;p14">
                <a:extLst>
                  <a:ext uri="{FF2B5EF4-FFF2-40B4-BE49-F238E27FC236}">
                    <a16:creationId xmlns:a16="http://schemas.microsoft.com/office/drawing/2014/main" id="{5F1997B6-E04B-4910-9820-5A04AD6D02A2}"/>
                  </a:ext>
                </a:extLst>
              </p:cNvPr>
              <p:cNvGrpSpPr/>
              <p:nvPr/>
            </p:nvGrpSpPr>
            <p:grpSpPr>
              <a:xfrm>
                <a:off x="1021744" y="3198902"/>
                <a:ext cx="226178" cy="234800"/>
                <a:chOff x="920407" y="3262374"/>
                <a:chExt cx="226178" cy="234800"/>
              </a:xfrm>
            </p:grpSpPr>
            <p:sp>
              <p:nvSpPr>
                <p:cNvPr id="166" name="Google Shape;9069;p14">
                  <a:extLst>
                    <a:ext uri="{FF2B5EF4-FFF2-40B4-BE49-F238E27FC236}">
                      <a16:creationId xmlns:a16="http://schemas.microsoft.com/office/drawing/2014/main" id="{56CF3759-2B25-4447-8B2E-497FE82CFFEF}"/>
                    </a:ext>
                  </a:extLst>
                </p:cNvPr>
                <p:cNvSpPr/>
                <p:nvPr/>
              </p:nvSpPr>
              <p:spPr>
                <a:xfrm>
                  <a:off x="945558" y="329361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67" name="Google Shape;9070;p14">
                  <a:extLst>
                    <a:ext uri="{FF2B5EF4-FFF2-40B4-BE49-F238E27FC236}">
                      <a16:creationId xmlns:a16="http://schemas.microsoft.com/office/drawing/2014/main" id="{4A79A89F-A31E-42F4-AC1E-141EABE0FE8E}"/>
                    </a:ext>
                  </a:extLst>
                </p:cNvPr>
                <p:cNvSpPr/>
                <p:nvPr/>
              </p:nvSpPr>
              <p:spPr>
                <a:xfrm>
                  <a:off x="1028011" y="34611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68" name="Google Shape;9071;p14">
                  <a:extLst>
                    <a:ext uri="{FF2B5EF4-FFF2-40B4-BE49-F238E27FC236}">
                      <a16:creationId xmlns:a16="http://schemas.microsoft.com/office/drawing/2014/main" id="{AC740FAE-CF3F-463F-954B-F0BD032663D0}"/>
                    </a:ext>
                  </a:extLst>
                </p:cNvPr>
                <p:cNvSpPr/>
                <p:nvPr/>
              </p:nvSpPr>
              <p:spPr>
                <a:xfrm>
                  <a:off x="1092585" y="3424032"/>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69" name="Google Shape;9072;p14">
                  <a:extLst>
                    <a:ext uri="{FF2B5EF4-FFF2-40B4-BE49-F238E27FC236}">
                      <a16:creationId xmlns:a16="http://schemas.microsoft.com/office/drawing/2014/main" id="{F8126EB7-177E-4DEA-844C-67C1ED2F8CA1}"/>
                    </a:ext>
                  </a:extLst>
                </p:cNvPr>
                <p:cNvSpPr/>
                <p:nvPr/>
              </p:nvSpPr>
              <p:spPr>
                <a:xfrm>
                  <a:off x="1110585" y="335413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70" name="Google Shape;9073;p14">
                  <a:extLst>
                    <a:ext uri="{FF2B5EF4-FFF2-40B4-BE49-F238E27FC236}">
                      <a16:creationId xmlns:a16="http://schemas.microsoft.com/office/drawing/2014/main" id="{55E43165-1C2F-4E30-A748-2FE676BFBEE1}"/>
                    </a:ext>
                  </a:extLst>
                </p:cNvPr>
                <p:cNvSpPr/>
                <p:nvPr/>
              </p:nvSpPr>
              <p:spPr>
                <a:xfrm>
                  <a:off x="1081574" y="3286827"/>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71" name="Google Shape;9074;p14">
                  <a:extLst>
                    <a:ext uri="{FF2B5EF4-FFF2-40B4-BE49-F238E27FC236}">
                      <a16:creationId xmlns:a16="http://schemas.microsoft.com/office/drawing/2014/main" id="{A7587DAB-B99E-4F1B-BCD1-55A78CF4A9A2}"/>
                    </a:ext>
                  </a:extLst>
                </p:cNvPr>
                <p:cNvSpPr/>
                <p:nvPr/>
              </p:nvSpPr>
              <p:spPr>
                <a:xfrm>
                  <a:off x="1012111" y="326237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72" name="Google Shape;9075;p14">
                  <a:extLst>
                    <a:ext uri="{FF2B5EF4-FFF2-40B4-BE49-F238E27FC236}">
                      <a16:creationId xmlns:a16="http://schemas.microsoft.com/office/drawing/2014/main" id="{C4DEDC5E-EA0F-44A6-88B2-2D3F01FAEC61}"/>
                    </a:ext>
                  </a:extLst>
                </p:cNvPr>
                <p:cNvSpPr/>
                <p:nvPr/>
              </p:nvSpPr>
              <p:spPr>
                <a:xfrm>
                  <a:off x="920407" y="3363254"/>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73" name="Google Shape;9076;p14">
                  <a:extLst>
                    <a:ext uri="{FF2B5EF4-FFF2-40B4-BE49-F238E27FC236}">
                      <a16:creationId xmlns:a16="http://schemas.microsoft.com/office/drawing/2014/main" id="{1DF85BA4-4FDD-46FE-ADF7-D42AEAD069E1}"/>
                    </a:ext>
                  </a:extLst>
                </p:cNvPr>
                <p:cNvSpPr/>
                <p:nvPr/>
              </p:nvSpPr>
              <p:spPr>
                <a:xfrm>
                  <a:off x="946599" y="3430126"/>
                  <a:ext cx="36000" cy="36000"/>
                </a:xfrm>
                <a:prstGeom prst="ellipse">
                  <a:avLst/>
                </a:prstGeom>
                <a:solidFill>
                  <a:srgbClr val="003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174" name="Google Shape;9077;p14">
            <a:extLst>
              <a:ext uri="{FF2B5EF4-FFF2-40B4-BE49-F238E27FC236}">
                <a16:creationId xmlns:a16="http://schemas.microsoft.com/office/drawing/2014/main" id="{B7AE453A-3FA7-4D78-BD98-B1FDD86AC7C8}"/>
              </a:ext>
            </a:extLst>
          </p:cNvPr>
          <p:cNvGrpSpPr/>
          <p:nvPr/>
        </p:nvGrpSpPr>
        <p:grpSpPr>
          <a:xfrm>
            <a:off x="3236701" y="2491110"/>
            <a:ext cx="474139" cy="485957"/>
            <a:chOff x="1276950" y="3022871"/>
            <a:chExt cx="276543" cy="283435"/>
          </a:xfrm>
        </p:grpSpPr>
        <p:sp>
          <p:nvSpPr>
            <p:cNvPr id="175" name="Google Shape;9078;p14">
              <a:extLst>
                <a:ext uri="{FF2B5EF4-FFF2-40B4-BE49-F238E27FC236}">
                  <a16:creationId xmlns:a16="http://schemas.microsoft.com/office/drawing/2014/main" id="{6604F401-01E3-4B6A-93EE-A828691EC329}"/>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176" name="Google Shape;9079;p14">
              <a:extLst>
                <a:ext uri="{FF2B5EF4-FFF2-40B4-BE49-F238E27FC236}">
                  <a16:creationId xmlns:a16="http://schemas.microsoft.com/office/drawing/2014/main" id="{2A59D8AA-147B-4FCB-94C8-87796D085EC3}"/>
                </a:ext>
              </a:extLst>
            </p:cNvPr>
            <p:cNvGrpSpPr/>
            <p:nvPr/>
          </p:nvGrpSpPr>
          <p:grpSpPr>
            <a:xfrm>
              <a:off x="1300365" y="3046342"/>
              <a:ext cx="226178" cy="234800"/>
              <a:chOff x="1021744" y="3198902"/>
              <a:chExt cx="226178" cy="234800"/>
            </a:xfrm>
          </p:grpSpPr>
          <p:sp>
            <p:nvSpPr>
              <p:cNvPr id="177" name="Google Shape;9080;p14">
                <a:extLst>
                  <a:ext uri="{FF2B5EF4-FFF2-40B4-BE49-F238E27FC236}">
                    <a16:creationId xmlns:a16="http://schemas.microsoft.com/office/drawing/2014/main" id="{634FCF8C-47C2-442F-8FFC-BC347D506B49}"/>
                  </a:ext>
                </a:extLst>
              </p:cNvPr>
              <p:cNvSpPr/>
              <p:nvPr/>
            </p:nvSpPr>
            <p:spPr>
              <a:xfrm>
                <a:off x="1033216" y="3218995"/>
                <a:ext cx="198036" cy="20297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Arial"/>
                    <a:cs typeface="Arial"/>
                    <a:sym typeface="Arial"/>
                  </a:rPr>
                  <a:t>5</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78" name="Google Shape;9081;p14">
                <a:extLst>
                  <a:ext uri="{FF2B5EF4-FFF2-40B4-BE49-F238E27FC236}">
                    <a16:creationId xmlns:a16="http://schemas.microsoft.com/office/drawing/2014/main" id="{83CE3934-9D8E-400D-A0D1-92F7E97A8F4C}"/>
                  </a:ext>
                </a:extLst>
              </p:cNvPr>
              <p:cNvGrpSpPr/>
              <p:nvPr/>
            </p:nvGrpSpPr>
            <p:grpSpPr>
              <a:xfrm>
                <a:off x="1021744" y="3198902"/>
                <a:ext cx="226178" cy="234800"/>
                <a:chOff x="920407" y="3262374"/>
                <a:chExt cx="226178" cy="234800"/>
              </a:xfrm>
            </p:grpSpPr>
            <p:sp>
              <p:nvSpPr>
                <p:cNvPr id="179" name="Google Shape;9082;p14">
                  <a:extLst>
                    <a:ext uri="{FF2B5EF4-FFF2-40B4-BE49-F238E27FC236}">
                      <a16:creationId xmlns:a16="http://schemas.microsoft.com/office/drawing/2014/main" id="{DC8757A1-F001-4A91-8564-31F876F25955}"/>
                    </a:ext>
                  </a:extLst>
                </p:cNvPr>
                <p:cNvSpPr/>
                <p:nvPr/>
              </p:nvSpPr>
              <p:spPr>
                <a:xfrm>
                  <a:off x="945558" y="3293612"/>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0" name="Google Shape;9083;p14">
                  <a:extLst>
                    <a:ext uri="{FF2B5EF4-FFF2-40B4-BE49-F238E27FC236}">
                      <a16:creationId xmlns:a16="http://schemas.microsoft.com/office/drawing/2014/main" id="{94F2516C-5178-4CC2-B326-1ABA7B12440A}"/>
                    </a:ext>
                  </a:extLst>
                </p:cNvPr>
                <p:cNvSpPr/>
                <p:nvPr/>
              </p:nvSpPr>
              <p:spPr>
                <a:xfrm>
                  <a:off x="1025542" y="3461174"/>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1" name="Google Shape;9084;p14">
                  <a:extLst>
                    <a:ext uri="{FF2B5EF4-FFF2-40B4-BE49-F238E27FC236}">
                      <a16:creationId xmlns:a16="http://schemas.microsoft.com/office/drawing/2014/main" id="{CD6A12DD-5A75-4764-A54C-1D92B413481E}"/>
                    </a:ext>
                  </a:extLst>
                </p:cNvPr>
                <p:cNvSpPr/>
                <p:nvPr/>
              </p:nvSpPr>
              <p:spPr>
                <a:xfrm>
                  <a:off x="1092585" y="3424032"/>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2" name="Google Shape;9085;p14">
                  <a:extLst>
                    <a:ext uri="{FF2B5EF4-FFF2-40B4-BE49-F238E27FC236}">
                      <a16:creationId xmlns:a16="http://schemas.microsoft.com/office/drawing/2014/main" id="{0BEB1830-121F-468B-9C4C-4BD8C001776D}"/>
                    </a:ext>
                  </a:extLst>
                </p:cNvPr>
                <p:cNvSpPr/>
                <p:nvPr/>
              </p:nvSpPr>
              <p:spPr>
                <a:xfrm>
                  <a:off x="1110585" y="3354136"/>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3" name="Google Shape;9086;p14">
                  <a:extLst>
                    <a:ext uri="{FF2B5EF4-FFF2-40B4-BE49-F238E27FC236}">
                      <a16:creationId xmlns:a16="http://schemas.microsoft.com/office/drawing/2014/main" id="{18BBE291-0DE1-43D3-ACE2-908B9C69A739}"/>
                    </a:ext>
                  </a:extLst>
                </p:cNvPr>
                <p:cNvSpPr/>
                <p:nvPr/>
              </p:nvSpPr>
              <p:spPr>
                <a:xfrm>
                  <a:off x="1081574" y="3286827"/>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4" name="Google Shape;9087;p14">
                  <a:extLst>
                    <a:ext uri="{FF2B5EF4-FFF2-40B4-BE49-F238E27FC236}">
                      <a16:creationId xmlns:a16="http://schemas.microsoft.com/office/drawing/2014/main" id="{AECAA8E4-3BDE-4C73-904E-26083D7EAC2E}"/>
                    </a:ext>
                  </a:extLst>
                </p:cNvPr>
                <p:cNvSpPr/>
                <p:nvPr/>
              </p:nvSpPr>
              <p:spPr>
                <a:xfrm>
                  <a:off x="1012111" y="3262374"/>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5" name="Google Shape;9088;p14">
                  <a:extLst>
                    <a:ext uri="{FF2B5EF4-FFF2-40B4-BE49-F238E27FC236}">
                      <a16:creationId xmlns:a16="http://schemas.microsoft.com/office/drawing/2014/main" id="{556ADEAC-4ADD-40EA-99C9-87F829743258}"/>
                    </a:ext>
                  </a:extLst>
                </p:cNvPr>
                <p:cNvSpPr/>
                <p:nvPr/>
              </p:nvSpPr>
              <p:spPr>
                <a:xfrm>
                  <a:off x="920407" y="3363254"/>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6" name="Google Shape;9089;p14">
                  <a:extLst>
                    <a:ext uri="{FF2B5EF4-FFF2-40B4-BE49-F238E27FC236}">
                      <a16:creationId xmlns:a16="http://schemas.microsoft.com/office/drawing/2014/main" id="{9CB1AA0F-B881-499A-B646-A48C1995A80A}"/>
                    </a:ext>
                  </a:extLst>
                </p:cNvPr>
                <p:cNvSpPr/>
                <p:nvPr/>
              </p:nvSpPr>
              <p:spPr>
                <a:xfrm>
                  <a:off x="946599" y="3430126"/>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grpSp>
        <p:nvGrpSpPr>
          <p:cNvPr id="187" name="Google Shape;9090;p14">
            <a:extLst>
              <a:ext uri="{FF2B5EF4-FFF2-40B4-BE49-F238E27FC236}">
                <a16:creationId xmlns:a16="http://schemas.microsoft.com/office/drawing/2014/main" id="{B56B8DA2-32EE-465A-8479-D2843932510A}"/>
              </a:ext>
            </a:extLst>
          </p:cNvPr>
          <p:cNvGrpSpPr/>
          <p:nvPr/>
        </p:nvGrpSpPr>
        <p:grpSpPr>
          <a:xfrm>
            <a:off x="3633201" y="3787663"/>
            <a:ext cx="474139" cy="485957"/>
            <a:chOff x="1276950" y="3022871"/>
            <a:chExt cx="276543" cy="283435"/>
          </a:xfrm>
        </p:grpSpPr>
        <p:sp>
          <p:nvSpPr>
            <p:cNvPr id="188" name="Google Shape;9091;p14">
              <a:extLst>
                <a:ext uri="{FF2B5EF4-FFF2-40B4-BE49-F238E27FC236}">
                  <a16:creationId xmlns:a16="http://schemas.microsoft.com/office/drawing/2014/main" id="{F9FF866D-0FEB-4C02-83DC-79F8B0AB40C7}"/>
                </a:ext>
              </a:extLst>
            </p:cNvPr>
            <p:cNvSpPr/>
            <p:nvPr/>
          </p:nvSpPr>
          <p:spPr>
            <a:xfrm>
              <a:off x="1276950" y="3022871"/>
              <a:ext cx="276543" cy="283435"/>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189" name="Google Shape;9092;p14">
              <a:extLst>
                <a:ext uri="{FF2B5EF4-FFF2-40B4-BE49-F238E27FC236}">
                  <a16:creationId xmlns:a16="http://schemas.microsoft.com/office/drawing/2014/main" id="{5D52A85F-C5B2-4583-8464-F44ABC37E939}"/>
                </a:ext>
              </a:extLst>
            </p:cNvPr>
            <p:cNvGrpSpPr/>
            <p:nvPr/>
          </p:nvGrpSpPr>
          <p:grpSpPr>
            <a:xfrm>
              <a:off x="1300365" y="3046342"/>
              <a:ext cx="226178" cy="234800"/>
              <a:chOff x="1021744" y="3198902"/>
              <a:chExt cx="226178" cy="234800"/>
            </a:xfrm>
          </p:grpSpPr>
          <p:sp>
            <p:nvSpPr>
              <p:cNvPr id="190" name="Google Shape;9093;p14">
                <a:extLst>
                  <a:ext uri="{FF2B5EF4-FFF2-40B4-BE49-F238E27FC236}">
                    <a16:creationId xmlns:a16="http://schemas.microsoft.com/office/drawing/2014/main" id="{E5193F32-5F1E-46A9-B7AC-8B567AA9A06A}"/>
                  </a:ext>
                </a:extLst>
              </p:cNvPr>
              <p:cNvSpPr/>
              <p:nvPr/>
            </p:nvSpPr>
            <p:spPr>
              <a:xfrm>
                <a:off x="1033216" y="3218995"/>
                <a:ext cx="198036" cy="202970"/>
              </a:xfrm>
              <a:prstGeom prst="ellipse">
                <a:avLst/>
              </a:prstGeom>
              <a:solidFill>
                <a:srgbClr val="CCD7FF"/>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Arial"/>
                    <a:cs typeface="Arial"/>
                    <a:sym typeface="Arial"/>
                  </a:rPr>
                  <a:t>6</a:t>
                </a:r>
                <a:endParaRPr kumimoji="0" sz="1867"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91" name="Google Shape;9094;p14">
                <a:extLst>
                  <a:ext uri="{FF2B5EF4-FFF2-40B4-BE49-F238E27FC236}">
                    <a16:creationId xmlns:a16="http://schemas.microsoft.com/office/drawing/2014/main" id="{60278EE9-0D3F-426D-A5D7-A188A17FA4B1}"/>
                  </a:ext>
                </a:extLst>
              </p:cNvPr>
              <p:cNvGrpSpPr/>
              <p:nvPr/>
            </p:nvGrpSpPr>
            <p:grpSpPr>
              <a:xfrm>
                <a:off x="1021744" y="3198902"/>
                <a:ext cx="226178" cy="234800"/>
                <a:chOff x="920407" y="3262374"/>
                <a:chExt cx="226178" cy="234800"/>
              </a:xfrm>
            </p:grpSpPr>
            <p:sp>
              <p:nvSpPr>
                <p:cNvPr id="192" name="Google Shape;9095;p14">
                  <a:extLst>
                    <a:ext uri="{FF2B5EF4-FFF2-40B4-BE49-F238E27FC236}">
                      <a16:creationId xmlns:a16="http://schemas.microsoft.com/office/drawing/2014/main" id="{5A6A1E55-B380-4DA1-8615-2EA66D3F1B78}"/>
                    </a:ext>
                  </a:extLst>
                </p:cNvPr>
                <p:cNvSpPr/>
                <p:nvPr/>
              </p:nvSpPr>
              <p:spPr>
                <a:xfrm>
                  <a:off x="945558" y="3293612"/>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3" name="Google Shape;9096;p14">
                  <a:extLst>
                    <a:ext uri="{FF2B5EF4-FFF2-40B4-BE49-F238E27FC236}">
                      <a16:creationId xmlns:a16="http://schemas.microsoft.com/office/drawing/2014/main" id="{CF1AF20D-5006-49F4-ACEE-40C131B4768B}"/>
                    </a:ext>
                  </a:extLst>
                </p:cNvPr>
                <p:cNvSpPr/>
                <p:nvPr/>
              </p:nvSpPr>
              <p:spPr>
                <a:xfrm>
                  <a:off x="1020604" y="3461174"/>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4" name="Google Shape;9097;p14">
                  <a:extLst>
                    <a:ext uri="{FF2B5EF4-FFF2-40B4-BE49-F238E27FC236}">
                      <a16:creationId xmlns:a16="http://schemas.microsoft.com/office/drawing/2014/main" id="{6C6633B9-A78D-464F-A283-E58EB106F64B}"/>
                    </a:ext>
                  </a:extLst>
                </p:cNvPr>
                <p:cNvSpPr/>
                <p:nvPr/>
              </p:nvSpPr>
              <p:spPr>
                <a:xfrm>
                  <a:off x="1092585" y="3424032"/>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5" name="Google Shape;9098;p14">
                  <a:extLst>
                    <a:ext uri="{FF2B5EF4-FFF2-40B4-BE49-F238E27FC236}">
                      <a16:creationId xmlns:a16="http://schemas.microsoft.com/office/drawing/2014/main" id="{0940E269-2261-4907-BC32-972C0D942253}"/>
                    </a:ext>
                  </a:extLst>
                </p:cNvPr>
                <p:cNvSpPr/>
                <p:nvPr/>
              </p:nvSpPr>
              <p:spPr>
                <a:xfrm>
                  <a:off x="1110585" y="3354136"/>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6" name="Google Shape;9099;p14">
                  <a:extLst>
                    <a:ext uri="{FF2B5EF4-FFF2-40B4-BE49-F238E27FC236}">
                      <a16:creationId xmlns:a16="http://schemas.microsoft.com/office/drawing/2014/main" id="{16EA5F45-6251-4709-A8FC-546D5FB94B19}"/>
                    </a:ext>
                  </a:extLst>
                </p:cNvPr>
                <p:cNvSpPr/>
                <p:nvPr/>
              </p:nvSpPr>
              <p:spPr>
                <a:xfrm>
                  <a:off x="1081574" y="3286827"/>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7" name="Google Shape;9100;p14">
                  <a:extLst>
                    <a:ext uri="{FF2B5EF4-FFF2-40B4-BE49-F238E27FC236}">
                      <a16:creationId xmlns:a16="http://schemas.microsoft.com/office/drawing/2014/main" id="{ED14B882-F7DA-4797-ABDF-C74162B637B1}"/>
                    </a:ext>
                  </a:extLst>
                </p:cNvPr>
                <p:cNvSpPr/>
                <p:nvPr/>
              </p:nvSpPr>
              <p:spPr>
                <a:xfrm>
                  <a:off x="1012111" y="3262374"/>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8" name="Google Shape;9101;p14">
                  <a:extLst>
                    <a:ext uri="{FF2B5EF4-FFF2-40B4-BE49-F238E27FC236}">
                      <a16:creationId xmlns:a16="http://schemas.microsoft.com/office/drawing/2014/main" id="{AC58C95E-F919-478D-9596-0D78D4EB6ECC}"/>
                    </a:ext>
                  </a:extLst>
                </p:cNvPr>
                <p:cNvSpPr/>
                <p:nvPr/>
              </p:nvSpPr>
              <p:spPr>
                <a:xfrm>
                  <a:off x="920407" y="3363254"/>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9" name="Google Shape;9102;p14">
                  <a:extLst>
                    <a:ext uri="{FF2B5EF4-FFF2-40B4-BE49-F238E27FC236}">
                      <a16:creationId xmlns:a16="http://schemas.microsoft.com/office/drawing/2014/main" id="{CD222711-A0B0-47E4-AE45-5620AB9D6EFB}"/>
                    </a:ext>
                  </a:extLst>
                </p:cNvPr>
                <p:cNvSpPr/>
                <p:nvPr/>
              </p:nvSpPr>
              <p:spPr>
                <a:xfrm>
                  <a:off x="946599" y="3430126"/>
                  <a:ext cx="36000" cy="36000"/>
                </a:xfrm>
                <a:prstGeom prst="ellipse">
                  <a:avLst/>
                </a:prstGeom>
                <a:solidFill>
                  <a:schemeClr val="lt1"/>
                </a:solidFill>
                <a:ln>
                  <a:noFill/>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sp>
        <p:nvSpPr>
          <p:cNvPr id="200" name="Google Shape;9103;p14">
            <a:extLst>
              <a:ext uri="{FF2B5EF4-FFF2-40B4-BE49-F238E27FC236}">
                <a16:creationId xmlns:a16="http://schemas.microsoft.com/office/drawing/2014/main" id="{8857334D-7E7A-4FDF-941C-0946FA1F9EE4}"/>
              </a:ext>
            </a:extLst>
          </p:cNvPr>
          <p:cNvSpPr/>
          <p:nvPr/>
        </p:nvSpPr>
        <p:spPr>
          <a:xfrm>
            <a:off x="9857771" y="3795387"/>
            <a:ext cx="1253988" cy="451405"/>
          </a:xfrm>
          <a:prstGeom prst="rect">
            <a:avLst/>
          </a:prstGeom>
          <a:noFill/>
          <a:ln>
            <a:noFill/>
          </a:ln>
        </p:spPr>
        <p:txBody>
          <a:bodyPr spcFirstLastPara="1" wrap="square" lIns="121900" tIns="60925" rIns="121900" bIns="609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Arial"/>
                <a:cs typeface="Arial"/>
                <a:sym typeface="Arial"/>
              </a:rPr>
              <a:t>Roll-out</a:t>
            </a:r>
            <a:endParaRPr kumimoji="0" sz="1867" b="1"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201" name="Google Shape;8937;p14">
            <a:extLst>
              <a:ext uri="{FF2B5EF4-FFF2-40B4-BE49-F238E27FC236}">
                <a16:creationId xmlns:a16="http://schemas.microsoft.com/office/drawing/2014/main" id="{8F75E233-7CF4-48BF-BADB-4EA2901C8E5C}"/>
              </a:ext>
            </a:extLst>
          </p:cNvPr>
          <p:cNvGrpSpPr/>
          <p:nvPr/>
        </p:nvGrpSpPr>
        <p:grpSpPr>
          <a:xfrm rot="537724">
            <a:off x="3838046" y="2510171"/>
            <a:ext cx="3275513" cy="3275513"/>
            <a:chOff x="121977" y="1561119"/>
            <a:chExt cx="1295502" cy="1295502"/>
          </a:xfrm>
        </p:grpSpPr>
        <p:sp>
          <p:nvSpPr>
            <p:cNvPr id="202" name="Google Shape;8938;p14">
              <a:extLst>
                <a:ext uri="{FF2B5EF4-FFF2-40B4-BE49-F238E27FC236}">
                  <a16:creationId xmlns:a16="http://schemas.microsoft.com/office/drawing/2014/main" id="{F0E0977C-A8CA-4E18-9F6A-1909B11C8F53}"/>
                </a:ext>
              </a:extLst>
            </p:cNvPr>
            <p:cNvSpPr/>
            <p:nvPr/>
          </p:nvSpPr>
          <p:spPr>
            <a:xfrm rot="-8683579">
              <a:off x="309353" y="1748495"/>
              <a:ext cx="920750" cy="920750"/>
            </a:xfrm>
            <a:prstGeom prst="arc">
              <a:avLst>
                <a:gd name="adj1" fmla="val 16821595"/>
                <a:gd name="adj2" fmla="val 5447321"/>
              </a:avLst>
            </a:prstGeom>
            <a:noFill/>
            <a:ln w="25400" cap="flat" cmpd="sng">
              <a:solidFill>
                <a:srgbClr val="CCD7FF"/>
              </a:solidFill>
              <a:prstDash val="dash"/>
              <a:round/>
              <a:headEnd type="none" w="sm" len="sm"/>
              <a:tailEnd type="stealth" w="med" len="med"/>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5C5C5C"/>
                </a:solidFill>
                <a:effectLst/>
                <a:uLnTx/>
                <a:uFillTx/>
                <a:latin typeface="Arial"/>
                <a:ea typeface="Arial"/>
                <a:cs typeface="Arial"/>
                <a:sym typeface="Arial"/>
              </a:endParaRPr>
            </a:p>
          </p:txBody>
        </p:sp>
        <p:sp>
          <p:nvSpPr>
            <p:cNvPr id="203" name="Google Shape;8939;p14">
              <a:extLst>
                <a:ext uri="{FF2B5EF4-FFF2-40B4-BE49-F238E27FC236}">
                  <a16:creationId xmlns:a16="http://schemas.microsoft.com/office/drawing/2014/main" id="{8D1F7F02-91CD-46D1-B3E3-B8C5C2FF6CF7}"/>
                </a:ext>
              </a:extLst>
            </p:cNvPr>
            <p:cNvSpPr/>
            <p:nvPr/>
          </p:nvSpPr>
          <p:spPr>
            <a:xfrm rot="2352809">
              <a:off x="309353" y="1748495"/>
              <a:ext cx="920750" cy="920750"/>
            </a:xfrm>
            <a:prstGeom prst="arc">
              <a:avLst>
                <a:gd name="adj1" fmla="val 16200000"/>
                <a:gd name="adj2" fmla="val 5447321"/>
              </a:avLst>
            </a:prstGeom>
            <a:noFill/>
            <a:ln w="25400" cap="flat" cmpd="sng">
              <a:solidFill>
                <a:srgbClr val="CCD7FF"/>
              </a:solidFill>
              <a:prstDash val="dash"/>
              <a:round/>
              <a:headEnd type="none" w="sm" len="sm"/>
              <a:tailEnd type="stealth" w="med" len="med"/>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5C5C5C"/>
                </a:solidFill>
                <a:effectLst/>
                <a:uLnTx/>
                <a:uFillTx/>
                <a:latin typeface="Arial"/>
                <a:ea typeface="Arial"/>
                <a:cs typeface="Arial"/>
                <a:sym typeface="Arial"/>
              </a:endParaRPr>
            </a:p>
          </p:txBody>
        </p:sp>
      </p:grpSp>
      <p:sp>
        <p:nvSpPr>
          <p:cNvPr id="204" name="Google Shape;8907;p14">
            <a:extLst>
              <a:ext uri="{FF2B5EF4-FFF2-40B4-BE49-F238E27FC236}">
                <a16:creationId xmlns:a16="http://schemas.microsoft.com/office/drawing/2014/main" id="{5F7BC0BA-9786-4EE3-9265-A3DCA6010F06}"/>
              </a:ext>
            </a:extLst>
          </p:cNvPr>
          <p:cNvSpPr/>
          <p:nvPr/>
        </p:nvSpPr>
        <p:spPr>
          <a:xfrm rot="5400000" flipH="1">
            <a:off x="1117884" y="3134517"/>
            <a:ext cx="3403116" cy="2338647"/>
          </a:xfrm>
          <a:prstGeom prst="arc">
            <a:avLst>
              <a:gd name="adj1" fmla="val 17013273"/>
              <a:gd name="adj2" fmla="val 21597960"/>
            </a:avLst>
          </a:prstGeom>
          <a:noFill/>
          <a:ln w="25400" cap="flat" cmpd="sng">
            <a:solidFill>
              <a:srgbClr val="CCD7FF"/>
            </a:solidFill>
            <a:prstDash val="dash"/>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5C5C5C"/>
              </a:solidFill>
              <a:effectLst/>
              <a:uLnTx/>
              <a:uFillTx/>
              <a:latin typeface="Arial"/>
              <a:ea typeface="Arial"/>
              <a:cs typeface="Arial"/>
              <a:sym typeface="Arial"/>
            </a:endParaRPr>
          </a:p>
        </p:txBody>
      </p:sp>
      <p:sp>
        <p:nvSpPr>
          <p:cNvPr id="205" name="Google Shape;8906;p14">
            <a:extLst>
              <a:ext uri="{FF2B5EF4-FFF2-40B4-BE49-F238E27FC236}">
                <a16:creationId xmlns:a16="http://schemas.microsoft.com/office/drawing/2014/main" id="{E666376D-0A6D-4985-BFAF-AC95DE370092}"/>
              </a:ext>
            </a:extLst>
          </p:cNvPr>
          <p:cNvSpPr/>
          <p:nvPr/>
        </p:nvSpPr>
        <p:spPr>
          <a:xfrm rot="5400000" flipH="1">
            <a:off x="1109831" y="3112422"/>
            <a:ext cx="3403116" cy="2356593"/>
          </a:xfrm>
          <a:prstGeom prst="arc">
            <a:avLst>
              <a:gd name="adj1" fmla="val 54585"/>
              <a:gd name="adj2" fmla="val 5116692"/>
            </a:avLst>
          </a:prstGeom>
          <a:noFill/>
          <a:ln w="25400" cap="flat" cmpd="sng">
            <a:solidFill>
              <a:schemeClr val="accent2"/>
            </a:solidFill>
            <a:prstDash val="dash"/>
            <a:round/>
            <a:headEnd type="stealth" w="med" len="med"/>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5C5C5C"/>
              </a:solidFill>
              <a:effectLst/>
              <a:uLnTx/>
              <a:uFillTx/>
              <a:latin typeface="Arial"/>
              <a:ea typeface="Arial"/>
              <a:cs typeface="Arial"/>
              <a:sym typeface="Arial"/>
            </a:endParaRPr>
          </a:p>
        </p:txBody>
      </p:sp>
      <p:sp>
        <p:nvSpPr>
          <p:cNvPr id="206" name="Google Shape;8905;p14">
            <a:extLst>
              <a:ext uri="{FF2B5EF4-FFF2-40B4-BE49-F238E27FC236}">
                <a16:creationId xmlns:a16="http://schemas.microsoft.com/office/drawing/2014/main" id="{558BE122-0209-4167-ACF2-B08318A7F674}"/>
              </a:ext>
            </a:extLst>
          </p:cNvPr>
          <p:cNvSpPr/>
          <p:nvPr/>
        </p:nvSpPr>
        <p:spPr>
          <a:xfrm rot="5400000" flipH="1">
            <a:off x="7087657" y="3133533"/>
            <a:ext cx="3403116" cy="2338647"/>
          </a:xfrm>
          <a:prstGeom prst="arc">
            <a:avLst>
              <a:gd name="adj1" fmla="val 18990867"/>
              <a:gd name="adj2" fmla="val 21597960"/>
            </a:avLst>
          </a:prstGeom>
          <a:noFill/>
          <a:ln w="25400" cap="flat" cmpd="sng">
            <a:solidFill>
              <a:schemeClr val="accent2"/>
            </a:solidFill>
            <a:prstDash val="dash"/>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5C5C5C"/>
              </a:solidFill>
              <a:effectLst/>
              <a:uLnTx/>
              <a:uFillTx/>
              <a:latin typeface="Arial"/>
              <a:ea typeface="Arial"/>
              <a:cs typeface="Arial"/>
              <a:sym typeface="Arial"/>
            </a:endParaRPr>
          </a:p>
        </p:txBody>
      </p:sp>
      <p:sp>
        <p:nvSpPr>
          <p:cNvPr id="207" name="Google Shape;8904;p14">
            <a:extLst>
              <a:ext uri="{FF2B5EF4-FFF2-40B4-BE49-F238E27FC236}">
                <a16:creationId xmlns:a16="http://schemas.microsoft.com/office/drawing/2014/main" id="{DC98B22E-53DF-41B8-A6AD-2B95E8855FCB}"/>
              </a:ext>
            </a:extLst>
          </p:cNvPr>
          <p:cNvSpPr/>
          <p:nvPr/>
        </p:nvSpPr>
        <p:spPr>
          <a:xfrm rot="5400000" flipH="1">
            <a:off x="6902023" y="3112422"/>
            <a:ext cx="3403116" cy="2356593"/>
          </a:xfrm>
          <a:prstGeom prst="arc">
            <a:avLst>
              <a:gd name="adj1" fmla="val 419386"/>
              <a:gd name="adj2" fmla="val 5116692"/>
            </a:avLst>
          </a:prstGeom>
          <a:noFill/>
          <a:ln w="25400" cap="flat" cmpd="sng">
            <a:solidFill>
              <a:schemeClr val="accent2"/>
            </a:solidFill>
            <a:prstDash val="dash"/>
            <a:round/>
            <a:headEnd type="none" w="sm" len="sm"/>
            <a:tailEnd type="none" w="sm" len="sm"/>
          </a:ln>
        </p:spPr>
        <p:txBody>
          <a:bodyPr spcFirstLastPara="1" wrap="square" lIns="121900" tIns="60925" rIns="121900" bIns="609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5C5C5C"/>
              </a:solidFill>
              <a:effectLst/>
              <a:uLnTx/>
              <a:uFillTx/>
              <a:latin typeface="Arial"/>
              <a:ea typeface="Arial"/>
              <a:cs typeface="Arial"/>
              <a:sym typeface="Arial"/>
            </a:endParaRPr>
          </a:p>
        </p:txBody>
      </p:sp>
    </p:spTree>
    <p:extLst>
      <p:ext uri="{BB962C8B-B14F-4D97-AF65-F5344CB8AC3E}">
        <p14:creationId xmlns:p14="http://schemas.microsoft.com/office/powerpoint/2010/main" val="211175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65A420-F524-410A-A032-39771F44B339}"/>
              </a:ext>
            </a:extLst>
          </p:cNvPr>
          <p:cNvSpPr>
            <a:spLocks noGrp="1"/>
          </p:cNvSpPr>
          <p:nvPr>
            <p:ph type="sldNum" sz="quarter" idx="12"/>
          </p:nvPr>
        </p:nvSpPr>
        <p:spPr>
          <a:xfrm>
            <a:off x="8940217" y="6356350"/>
            <a:ext cx="2743200" cy="365125"/>
          </a:xfrm>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8" name="TextBox 7">
            <a:extLst>
              <a:ext uri="{FF2B5EF4-FFF2-40B4-BE49-F238E27FC236}">
                <a16:creationId xmlns:a16="http://schemas.microsoft.com/office/drawing/2014/main" id="{0EF2AD1A-BDB7-4585-8E42-5B10A058F546}"/>
              </a:ext>
            </a:extLst>
          </p:cNvPr>
          <p:cNvSpPr txBox="1"/>
          <p:nvPr/>
        </p:nvSpPr>
        <p:spPr>
          <a:xfrm>
            <a:off x="3773890" y="45357"/>
            <a:ext cx="4644220" cy="861774"/>
          </a:xfrm>
          <a:prstGeom prst="rect">
            <a:avLst/>
          </a:prstGeom>
          <a:noFill/>
        </p:spPr>
        <p:txBody>
          <a:bodyPr wrap="none" rtlCol="0">
            <a:spAutoFit/>
          </a:bodyPr>
          <a:lstStyle/>
          <a:p>
            <a:pPr algn="ctr"/>
            <a:r>
              <a:rPr lang="en-US" sz="3600" b="1" spc="300" dirty="0">
                <a:latin typeface="Lato" panose="020F0502020204030203" pitchFamily="34" charset="0"/>
                <a:ea typeface="Lato" panose="020F0502020204030203" pitchFamily="34" charset="0"/>
                <a:cs typeface="Lato" panose="020F0502020204030203" pitchFamily="34" charset="0"/>
              </a:rPr>
              <a:t>BUSINESS CASE</a:t>
            </a:r>
          </a:p>
          <a:p>
            <a:pPr algn="ctr"/>
            <a:r>
              <a:rPr lang="en-US" sz="1400" dirty="0">
                <a:latin typeface="Lato Light" panose="020F0502020204030203" pitchFamily="34" charset="0"/>
                <a:ea typeface="Lato Light" panose="020F0502020204030203" pitchFamily="34" charset="0"/>
                <a:cs typeface="Lato Light" panose="020F0502020204030203" pitchFamily="34" charset="0"/>
              </a:rPr>
              <a:t>One of the largest companies in beauty and personal care</a:t>
            </a:r>
          </a:p>
        </p:txBody>
      </p:sp>
      <p:sp>
        <p:nvSpPr>
          <p:cNvPr id="11" name="Rectangle 10">
            <a:extLst>
              <a:ext uri="{FF2B5EF4-FFF2-40B4-BE49-F238E27FC236}">
                <a16:creationId xmlns:a16="http://schemas.microsoft.com/office/drawing/2014/main" id="{5CAC3F10-81A0-4B6A-9674-872266FD37DB}"/>
              </a:ext>
            </a:extLst>
          </p:cNvPr>
          <p:cNvSpPr/>
          <p:nvPr/>
        </p:nvSpPr>
        <p:spPr>
          <a:xfrm>
            <a:off x="394850" y="925033"/>
            <a:ext cx="3646967" cy="575447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45F111-A117-4BF8-AF69-A0AEA5FB3A7C}"/>
              </a:ext>
            </a:extLst>
          </p:cNvPr>
          <p:cNvSpPr/>
          <p:nvPr/>
        </p:nvSpPr>
        <p:spPr>
          <a:xfrm>
            <a:off x="4078748" y="925033"/>
            <a:ext cx="3646967" cy="575447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B288C1-E75E-45D6-A250-7E9BCACB9D7E}"/>
              </a:ext>
            </a:extLst>
          </p:cNvPr>
          <p:cNvSpPr/>
          <p:nvPr/>
        </p:nvSpPr>
        <p:spPr>
          <a:xfrm>
            <a:off x="7702556" y="925033"/>
            <a:ext cx="3646967" cy="57544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cxnSp>
        <p:nvCxnSpPr>
          <p:cNvPr id="15" name="Straight Connector 14">
            <a:extLst>
              <a:ext uri="{FF2B5EF4-FFF2-40B4-BE49-F238E27FC236}">
                <a16:creationId xmlns:a16="http://schemas.microsoft.com/office/drawing/2014/main" id="{6CD29248-C9D9-4361-9463-EE96522B0C63}"/>
              </a:ext>
            </a:extLst>
          </p:cNvPr>
          <p:cNvCxnSpPr>
            <a:cxnSpLocks/>
          </p:cNvCxnSpPr>
          <p:nvPr/>
        </p:nvCxnSpPr>
        <p:spPr>
          <a:xfrm flipV="1">
            <a:off x="394850" y="1442660"/>
            <a:ext cx="10954673" cy="31346"/>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CD28D2F-ADF6-43D6-8CF7-B0B8EBE619FA}"/>
              </a:ext>
            </a:extLst>
          </p:cNvPr>
          <p:cNvSpPr txBox="1"/>
          <p:nvPr/>
        </p:nvSpPr>
        <p:spPr>
          <a:xfrm>
            <a:off x="1716867" y="990230"/>
            <a:ext cx="981359" cy="369332"/>
          </a:xfrm>
          <a:prstGeom prst="rect">
            <a:avLst/>
          </a:prstGeom>
          <a:noFill/>
        </p:spPr>
        <p:txBody>
          <a:bodyPr wrap="none" rtlCol="0">
            <a:spAutoFit/>
          </a:bodyPr>
          <a:lstStyle/>
          <a:p>
            <a:r>
              <a:rPr lang="en-US" dirty="0">
                <a:latin typeface="Lato Light" panose="020F0502020204030203" pitchFamily="34" charset="0"/>
                <a:ea typeface="Lato Light" panose="020F0502020204030203" pitchFamily="34" charset="0"/>
                <a:cs typeface="Lato Light" panose="020F0502020204030203" pitchFamily="34" charset="0"/>
              </a:rPr>
              <a:t>Context</a:t>
            </a:r>
          </a:p>
        </p:txBody>
      </p:sp>
      <p:sp>
        <p:nvSpPr>
          <p:cNvPr id="17" name="TextBox 16">
            <a:extLst>
              <a:ext uri="{FF2B5EF4-FFF2-40B4-BE49-F238E27FC236}">
                <a16:creationId xmlns:a16="http://schemas.microsoft.com/office/drawing/2014/main" id="{BD9302EE-3132-4BD7-9416-774984B93F41}"/>
              </a:ext>
            </a:extLst>
          </p:cNvPr>
          <p:cNvSpPr txBox="1"/>
          <p:nvPr/>
        </p:nvSpPr>
        <p:spPr>
          <a:xfrm>
            <a:off x="5379597" y="990362"/>
            <a:ext cx="1146468" cy="369332"/>
          </a:xfrm>
          <a:prstGeom prst="rect">
            <a:avLst/>
          </a:prstGeom>
          <a:noFill/>
        </p:spPr>
        <p:txBody>
          <a:bodyPr wrap="none" rtlCol="0">
            <a:spAutoFit/>
          </a:bodyPr>
          <a:lstStyle/>
          <a:p>
            <a:r>
              <a:rPr lang="en-US" dirty="0">
                <a:latin typeface="Lato Light" panose="020F0502020204030203" pitchFamily="34" charset="0"/>
                <a:ea typeface="Lato Light" panose="020F0502020204030203" pitchFamily="34" charset="0"/>
                <a:cs typeface="Lato Light" panose="020F0502020204030203" pitchFamily="34" charset="0"/>
              </a:rPr>
              <a:t>Approach</a:t>
            </a:r>
          </a:p>
        </p:txBody>
      </p:sp>
      <p:sp>
        <p:nvSpPr>
          <p:cNvPr id="18" name="TextBox 17">
            <a:extLst>
              <a:ext uri="{FF2B5EF4-FFF2-40B4-BE49-F238E27FC236}">
                <a16:creationId xmlns:a16="http://schemas.microsoft.com/office/drawing/2014/main" id="{C8514B87-5F60-4269-AEB9-4CB97F29C946}"/>
              </a:ext>
            </a:extLst>
          </p:cNvPr>
          <p:cNvSpPr txBox="1"/>
          <p:nvPr/>
        </p:nvSpPr>
        <p:spPr>
          <a:xfrm>
            <a:off x="8860456" y="990230"/>
            <a:ext cx="1003801" cy="369332"/>
          </a:xfrm>
          <a:prstGeom prst="rect">
            <a:avLst/>
          </a:prstGeom>
          <a:noFill/>
        </p:spPr>
        <p:txBody>
          <a:bodyPr wrap="none" rtlCol="0">
            <a:spAutoFit/>
          </a:bodyPr>
          <a:lstStyle/>
          <a:p>
            <a:r>
              <a:rPr lang="en-US" dirty="0">
                <a:latin typeface="Lato Light" panose="020F0502020204030203" pitchFamily="34" charset="0"/>
                <a:ea typeface="Lato Light" panose="020F0502020204030203" pitchFamily="34" charset="0"/>
                <a:cs typeface="Lato Light" panose="020F0502020204030203" pitchFamily="34" charset="0"/>
              </a:rPr>
              <a:t>Benefits</a:t>
            </a:r>
          </a:p>
        </p:txBody>
      </p:sp>
      <p:sp>
        <p:nvSpPr>
          <p:cNvPr id="19" name="TextBox 18">
            <a:extLst>
              <a:ext uri="{FF2B5EF4-FFF2-40B4-BE49-F238E27FC236}">
                <a16:creationId xmlns:a16="http://schemas.microsoft.com/office/drawing/2014/main" id="{D73A8B69-4108-411A-8012-ECDD6A8E5EDB}"/>
              </a:ext>
            </a:extLst>
          </p:cNvPr>
          <p:cNvSpPr txBox="1"/>
          <p:nvPr/>
        </p:nvSpPr>
        <p:spPr>
          <a:xfrm>
            <a:off x="1184306" y="1552351"/>
            <a:ext cx="2071401" cy="369332"/>
          </a:xfrm>
          <a:prstGeom prst="rect">
            <a:avLst/>
          </a:prstGeom>
          <a:noFill/>
        </p:spPr>
        <p:txBody>
          <a:bodyPr wrap="none" rtlCol="0">
            <a:spAutoFit/>
          </a:bodyPr>
          <a:lstStyle/>
          <a:p>
            <a:r>
              <a:rPr lang="en-US" b="1" dirty="0">
                <a:latin typeface="Lato Light" panose="020F0502020204030203" pitchFamily="34" charset="0"/>
                <a:ea typeface="Lato Light" panose="020F0502020204030203" pitchFamily="34" charset="0"/>
                <a:cs typeface="Lato Light" panose="020F0502020204030203" pitchFamily="34" charset="0"/>
              </a:rPr>
              <a:t>Situation before o9</a:t>
            </a:r>
          </a:p>
        </p:txBody>
      </p:sp>
      <p:sp>
        <p:nvSpPr>
          <p:cNvPr id="20" name="TextBox 19">
            <a:extLst>
              <a:ext uri="{FF2B5EF4-FFF2-40B4-BE49-F238E27FC236}">
                <a16:creationId xmlns:a16="http://schemas.microsoft.com/office/drawing/2014/main" id="{4C5E4D4F-A7E9-4345-AEFE-DA6A685647D4}"/>
              </a:ext>
            </a:extLst>
          </p:cNvPr>
          <p:cNvSpPr txBox="1"/>
          <p:nvPr/>
        </p:nvSpPr>
        <p:spPr>
          <a:xfrm>
            <a:off x="4203105" y="1544521"/>
            <a:ext cx="3646966" cy="369332"/>
          </a:xfrm>
          <a:prstGeom prst="rect">
            <a:avLst/>
          </a:prstGeom>
          <a:noFill/>
        </p:spPr>
        <p:txBody>
          <a:bodyPr wrap="square" rtlCol="0">
            <a:spAutoFit/>
          </a:bodyPr>
          <a:lstStyle/>
          <a:p>
            <a:pPr algn="ctr"/>
            <a:r>
              <a:rPr lang="en-US" b="1" dirty="0">
                <a:latin typeface="Lato Light" panose="020F0502020204030203" pitchFamily="34" charset="0"/>
                <a:ea typeface="Lato Light" panose="020F0502020204030203" pitchFamily="34" charset="0"/>
                <a:cs typeface="Lato Light" panose="020F0502020204030203" pitchFamily="34" charset="0"/>
              </a:rPr>
              <a:t>Scope of the o9 implementation</a:t>
            </a:r>
          </a:p>
        </p:txBody>
      </p:sp>
      <p:sp>
        <p:nvSpPr>
          <p:cNvPr id="21" name="TextBox 20">
            <a:extLst>
              <a:ext uri="{FF2B5EF4-FFF2-40B4-BE49-F238E27FC236}">
                <a16:creationId xmlns:a16="http://schemas.microsoft.com/office/drawing/2014/main" id="{F7DF1B29-3190-419C-90B4-8FF05AA3BC9E}"/>
              </a:ext>
            </a:extLst>
          </p:cNvPr>
          <p:cNvSpPr txBox="1"/>
          <p:nvPr/>
        </p:nvSpPr>
        <p:spPr>
          <a:xfrm>
            <a:off x="9017550" y="1552351"/>
            <a:ext cx="846707" cy="369332"/>
          </a:xfrm>
          <a:prstGeom prst="rect">
            <a:avLst/>
          </a:prstGeom>
          <a:noFill/>
        </p:spPr>
        <p:txBody>
          <a:bodyPr wrap="none" rtlCol="0">
            <a:spAutoFit/>
          </a:bodyPr>
          <a:lstStyle/>
          <a:p>
            <a:pPr algn="ctr"/>
            <a:r>
              <a:rPr lang="en-US" b="1" dirty="0">
                <a:latin typeface="Lato Light" panose="020F0502020204030203" pitchFamily="34" charset="0"/>
                <a:ea typeface="Lato Light" panose="020F0502020204030203" pitchFamily="34" charset="0"/>
                <a:cs typeface="Lato Light" panose="020F0502020204030203" pitchFamily="34" charset="0"/>
              </a:rPr>
              <a:t>Impact</a:t>
            </a:r>
          </a:p>
        </p:txBody>
      </p:sp>
      <p:sp>
        <p:nvSpPr>
          <p:cNvPr id="22" name="TextBox 21">
            <a:extLst>
              <a:ext uri="{FF2B5EF4-FFF2-40B4-BE49-F238E27FC236}">
                <a16:creationId xmlns:a16="http://schemas.microsoft.com/office/drawing/2014/main" id="{E799615D-53DE-4964-AEF3-86857744F138}"/>
              </a:ext>
            </a:extLst>
          </p:cNvPr>
          <p:cNvSpPr txBox="1"/>
          <p:nvPr/>
        </p:nvSpPr>
        <p:spPr>
          <a:xfrm>
            <a:off x="829340" y="2038650"/>
            <a:ext cx="2944550" cy="2993127"/>
          </a:xfrm>
          <a:prstGeom prst="rect">
            <a:avLst/>
          </a:prstGeom>
          <a:noFill/>
        </p:spPr>
        <p:txBody>
          <a:bodyPr wrap="square" rtlCol="0">
            <a:spAutoFit/>
          </a:bodyPr>
          <a:lstStyle/>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 Client was unable to sense demand/supply disruptions in the supply chain in a timely manner</a:t>
            </a:r>
          </a:p>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Furthermore, they were unable to translate and evaluate disruptions in order to provide a real-time response  </a:t>
            </a:r>
          </a:p>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The marketing, sales, finance and supply chain functions were operating in relative silos, having their own assumptions and versions of the truth</a:t>
            </a:r>
          </a:p>
        </p:txBody>
      </p:sp>
      <p:sp>
        <p:nvSpPr>
          <p:cNvPr id="27" name="TextBox 26">
            <a:extLst>
              <a:ext uri="{FF2B5EF4-FFF2-40B4-BE49-F238E27FC236}">
                <a16:creationId xmlns:a16="http://schemas.microsoft.com/office/drawing/2014/main" id="{AC336DBD-486E-4D2C-873B-BE02EDD63022}"/>
              </a:ext>
            </a:extLst>
          </p:cNvPr>
          <p:cNvSpPr txBox="1"/>
          <p:nvPr/>
        </p:nvSpPr>
        <p:spPr>
          <a:xfrm flipH="1">
            <a:off x="4145054" y="1913853"/>
            <a:ext cx="3375097" cy="4555093"/>
          </a:xfrm>
          <a:prstGeom prst="rect">
            <a:avLst/>
          </a:prstGeom>
          <a:noFill/>
        </p:spPr>
        <p:txBody>
          <a:bodyPr wrap="square" rtlCol="0">
            <a:spAutoFit/>
          </a:bodyPr>
          <a:lstStyle/>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With the o9 Control Tower, client was able to spot risks and opportunities much faster due to the ability to connect to many (unstructured) internal and external data sources</a:t>
            </a:r>
          </a:p>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The o9 platform has helped to sense, translate and evaluate those risks and opportunities. Thus, advising users on what to do in order to solve the sensed disruptions </a:t>
            </a:r>
          </a:p>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Client used the o9 Enterprise Knowledge Graph to sense and respond to demand and supply disruptions in real time. This allowed them to run the entire Control Tower and IBP processes on a single integrated collaborative platform, bringing one single source of truth</a:t>
            </a:r>
          </a:p>
        </p:txBody>
      </p:sp>
      <p:sp>
        <p:nvSpPr>
          <p:cNvPr id="28" name="TextBox 27">
            <a:extLst>
              <a:ext uri="{FF2B5EF4-FFF2-40B4-BE49-F238E27FC236}">
                <a16:creationId xmlns:a16="http://schemas.microsoft.com/office/drawing/2014/main" id="{AE313BF4-F210-4366-9318-C0C7362CFB1F}"/>
              </a:ext>
            </a:extLst>
          </p:cNvPr>
          <p:cNvSpPr txBox="1"/>
          <p:nvPr/>
        </p:nvSpPr>
        <p:spPr>
          <a:xfrm>
            <a:off x="7974426" y="1996853"/>
            <a:ext cx="2956810" cy="3216265"/>
          </a:xfrm>
          <a:prstGeom prst="rect">
            <a:avLst/>
          </a:prstGeom>
          <a:noFill/>
        </p:spPr>
        <p:txBody>
          <a:bodyPr wrap="square" rtlCol="0">
            <a:spAutoFit/>
          </a:bodyPr>
          <a:lstStyle/>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5-7% increased forecast accuracy that in-turn reduced production wastage.</a:t>
            </a:r>
          </a:p>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Faster response to risks and opportunities resulted in an improvement of top-line sales and a reduction of inventories </a:t>
            </a:r>
          </a:p>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Better and faster decision-making resulted in increased productivity </a:t>
            </a:r>
          </a:p>
          <a:p>
            <a:pPr marL="285750" indent="-285750" algn="just">
              <a:buFont typeface="Arial" panose="020B0604020202020204" pitchFamily="34" charset="0"/>
              <a:buChar char="•"/>
            </a:pPr>
            <a:r>
              <a:rPr lang="en-US" sz="1450" dirty="0">
                <a:latin typeface="Lato Light" panose="020F0502020204030203" pitchFamily="34" charset="0"/>
                <a:ea typeface="Lato Light" panose="020F0502020204030203" pitchFamily="34" charset="0"/>
                <a:cs typeface="Lato Light" panose="020F0502020204030203" pitchFamily="34" charset="0"/>
              </a:rPr>
              <a:t>Reduction of non-standard supply chain costs (flex, expedites, alternative sourcing) through better planning</a:t>
            </a:r>
          </a:p>
        </p:txBody>
      </p:sp>
    </p:spTree>
    <p:extLst>
      <p:ext uri="{BB962C8B-B14F-4D97-AF65-F5344CB8AC3E}">
        <p14:creationId xmlns:p14="http://schemas.microsoft.com/office/powerpoint/2010/main" val="3948539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1F36DA8A-FE57-4D44-A1A6-403C28B5F2CB}"/>
              </a:ext>
            </a:extLst>
          </p:cNvPr>
          <p:cNvPicPr>
            <a:picLocks noChangeAspect="1"/>
          </p:cNvPicPr>
          <p:nvPr/>
        </p:nvPicPr>
        <p:blipFill>
          <a:blip r:embed="rId2"/>
          <a:stretch>
            <a:fillRect/>
          </a:stretch>
        </p:blipFill>
        <p:spPr>
          <a:xfrm>
            <a:off x="424464" y="1200334"/>
            <a:ext cx="11639610" cy="5603582"/>
          </a:xfrm>
          <a:prstGeom prst="rect">
            <a:avLst/>
          </a:prstGeom>
        </p:spPr>
      </p:pic>
      <p:sp>
        <p:nvSpPr>
          <p:cNvPr id="3" name="Google Shape;8558;p3">
            <a:extLst>
              <a:ext uri="{FF2B5EF4-FFF2-40B4-BE49-F238E27FC236}">
                <a16:creationId xmlns:a16="http://schemas.microsoft.com/office/drawing/2014/main" id="{F116B4A9-6DCD-4B1A-AAB8-3728DAB35092}"/>
              </a:ext>
            </a:extLst>
          </p:cNvPr>
          <p:cNvSpPr txBox="1">
            <a:spLocks/>
          </p:cNvSpPr>
          <p:nvPr/>
        </p:nvSpPr>
        <p:spPr>
          <a:xfrm>
            <a:off x="4073562" y="54084"/>
            <a:ext cx="4044876" cy="544000"/>
          </a:xfrm>
          <a:prstGeom prst="rect">
            <a:avLst/>
          </a:prstGeom>
          <a:noFill/>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endParaRPr lang="en-US" sz="2000" b="1" spc="300" dirty="0">
              <a:latin typeface="Lato" panose="020F0502020204030203" pitchFamily="34" charset="0"/>
              <a:ea typeface="Lato" panose="020F0502020204030203" pitchFamily="34" charset="0"/>
              <a:cs typeface="Lato" panose="020F0502020204030203" pitchFamily="34" charset="0"/>
              <a:sym typeface="Arial"/>
            </a:endParaRPr>
          </a:p>
        </p:txBody>
      </p:sp>
      <p:sp>
        <p:nvSpPr>
          <p:cNvPr id="4" name="TextBox 3">
            <a:extLst>
              <a:ext uri="{FF2B5EF4-FFF2-40B4-BE49-F238E27FC236}">
                <a16:creationId xmlns:a16="http://schemas.microsoft.com/office/drawing/2014/main" id="{6A7182A9-24D5-4E1F-B2F4-B36804951295}"/>
              </a:ext>
            </a:extLst>
          </p:cNvPr>
          <p:cNvSpPr txBox="1"/>
          <p:nvPr/>
        </p:nvSpPr>
        <p:spPr>
          <a:xfrm>
            <a:off x="4224338" y="31903"/>
            <a:ext cx="3743325" cy="646331"/>
          </a:xfrm>
          <a:prstGeom prst="rect">
            <a:avLst/>
          </a:prstGeom>
          <a:noFill/>
        </p:spPr>
        <p:txBody>
          <a:bodyPr wrap="square" rtlCol="0">
            <a:spAutoFit/>
          </a:bodyPr>
          <a:lstStyle/>
          <a:p>
            <a:r>
              <a:rPr lang="en-US" sz="3600" b="1" spc="300" dirty="0">
                <a:latin typeface="Lato" panose="020F0502020204030203" pitchFamily="34" charset="0"/>
                <a:ea typeface="Lato" panose="020F0502020204030203" pitchFamily="34" charset="0"/>
                <a:cs typeface="Lato" panose="020F0502020204030203" pitchFamily="34" charset="0"/>
              </a:rPr>
              <a:t>DATA ACCESS</a:t>
            </a:r>
            <a:endParaRPr lang="en-US" sz="3600" b="1" spc="300" dirty="0">
              <a:ln w="28575">
                <a:solidFill>
                  <a:schemeClr val="tx1"/>
                </a:solidFill>
              </a:ln>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90430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F86D07-84D3-4D3F-AD13-1C6A63FA3D8B}"/>
              </a:ext>
            </a:extLst>
          </p:cNvPr>
          <p:cNvSpPr>
            <a:spLocks noGrp="1"/>
          </p:cNvSpPr>
          <p:nvPr>
            <p:ph type="sldNum" sz="quarter" idx="12"/>
          </p:nvPr>
        </p:nvSpPr>
        <p:spPr/>
        <p:txBody>
          <a:bodyPr/>
          <a:lstStyle/>
          <a:p>
            <a:fld id="{36F0FD31-BA37-4BA3-AEA3-BDA67D1D8D44}" type="slidenum">
              <a:rPr lang="en-US" smtClean="0"/>
              <a:t>27</a:t>
            </a:fld>
            <a:endParaRPr lang="en-US"/>
          </a:p>
        </p:txBody>
      </p:sp>
      <p:grpSp>
        <p:nvGrpSpPr>
          <p:cNvPr id="4" name="Google Shape;9986;p55">
            <a:extLst>
              <a:ext uri="{FF2B5EF4-FFF2-40B4-BE49-F238E27FC236}">
                <a16:creationId xmlns:a16="http://schemas.microsoft.com/office/drawing/2014/main" id="{A40007C6-8AD4-4C0F-81B2-3D2ADF58407F}"/>
              </a:ext>
            </a:extLst>
          </p:cNvPr>
          <p:cNvGrpSpPr/>
          <p:nvPr/>
        </p:nvGrpSpPr>
        <p:grpSpPr>
          <a:xfrm>
            <a:off x="6888973" y="2304669"/>
            <a:ext cx="1555200" cy="3185355"/>
            <a:chOff x="7337575" y="3779875"/>
            <a:chExt cx="1555200" cy="2337875"/>
          </a:xfrm>
        </p:grpSpPr>
        <p:sp>
          <p:nvSpPr>
            <p:cNvPr id="5" name="Google Shape;9987;p55">
              <a:extLst>
                <a:ext uri="{FF2B5EF4-FFF2-40B4-BE49-F238E27FC236}">
                  <a16:creationId xmlns:a16="http://schemas.microsoft.com/office/drawing/2014/main" id="{58C7E5D5-A6CF-44A4-B7E3-071E224D8476}"/>
                </a:ext>
              </a:extLst>
            </p:cNvPr>
            <p:cNvSpPr/>
            <p:nvPr/>
          </p:nvSpPr>
          <p:spPr>
            <a:xfrm>
              <a:off x="7350825" y="3832350"/>
              <a:ext cx="1533900" cy="2285400"/>
            </a:xfrm>
            <a:prstGeom prst="rect">
              <a:avLst/>
            </a:prstGeom>
            <a:noFill/>
            <a:ln w="9525" cap="flat" cmpd="sng">
              <a:solidFill>
                <a:srgbClr val="666666"/>
              </a:solidFill>
              <a:prstDash val="dot"/>
              <a:round/>
              <a:headEnd type="none" w="sm" len="sm"/>
              <a:tailEnd type="none" w="sm" len="sm"/>
            </a:ln>
          </p:spPr>
          <p:txBody>
            <a:bodyPr spcFirstLastPara="1" wrap="square" lIns="121900" tIns="24325" rIns="121900" bIns="121900" anchor="t" anchorCtr="0">
              <a:noAutofit/>
            </a:bodyPr>
            <a:lstStyle/>
            <a:p>
              <a:pPr marL="0" marR="0" lvl="0" indent="0" algn="l" rtl="0">
                <a:spcBef>
                  <a:spcPts val="0"/>
                </a:spcBef>
                <a:spcAft>
                  <a:spcPts val="0"/>
                </a:spcAft>
                <a:buNone/>
              </a:pPr>
              <a:endParaRPr sz="800" u="sng">
                <a:solidFill>
                  <a:srgbClr val="666666"/>
                </a:solidFill>
                <a:latin typeface="Arial"/>
                <a:ea typeface="Arial"/>
                <a:cs typeface="Arial"/>
                <a:sym typeface="Arial"/>
              </a:endParaRPr>
            </a:p>
          </p:txBody>
        </p:sp>
        <p:sp>
          <p:nvSpPr>
            <p:cNvPr id="6" name="Google Shape;9988;p55">
              <a:extLst>
                <a:ext uri="{FF2B5EF4-FFF2-40B4-BE49-F238E27FC236}">
                  <a16:creationId xmlns:a16="http://schemas.microsoft.com/office/drawing/2014/main" id="{D2CCA0DE-C67B-46E8-B3A4-43A9D25DBA21}"/>
                </a:ext>
              </a:extLst>
            </p:cNvPr>
            <p:cNvSpPr/>
            <p:nvPr/>
          </p:nvSpPr>
          <p:spPr>
            <a:xfrm>
              <a:off x="7337575" y="3816600"/>
              <a:ext cx="1555200" cy="96600"/>
            </a:xfrm>
            <a:prstGeom prst="rect">
              <a:avLst/>
            </a:prstGeom>
            <a:solidFill>
              <a:schemeClr val="lt1"/>
            </a:solidFill>
            <a:ln>
              <a:noFill/>
            </a:ln>
          </p:spPr>
          <p:txBody>
            <a:bodyPr spcFirstLastPara="1" wrap="square" lIns="121900" tIns="60900" rIns="121900" bIns="60900" anchor="ctr" anchorCtr="0">
              <a:noAutofit/>
            </a:bodyPr>
            <a:lstStyle/>
            <a:p>
              <a:pPr marL="0" marR="0" lvl="0" indent="0" algn="l" rtl="0">
                <a:lnSpc>
                  <a:spcPct val="112500"/>
                </a:lnSpc>
                <a:spcBef>
                  <a:spcPts val="0"/>
                </a:spcBef>
                <a:spcAft>
                  <a:spcPts val="0"/>
                </a:spcAft>
                <a:buNone/>
              </a:pPr>
              <a:endParaRPr sz="1067">
                <a:solidFill>
                  <a:srgbClr val="000000"/>
                </a:solidFill>
                <a:latin typeface="Arial"/>
                <a:ea typeface="Arial"/>
                <a:cs typeface="Arial"/>
                <a:sym typeface="Arial"/>
              </a:endParaRPr>
            </a:p>
          </p:txBody>
        </p:sp>
        <p:sp>
          <p:nvSpPr>
            <p:cNvPr id="7" name="Google Shape;9989;p55">
              <a:extLst>
                <a:ext uri="{FF2B5EF4-FFF2-40B4-BE49-F238E27FC236}">
                  <a16:creationId xmlns:a16="http://schemas.microsoft.com/office/drawing/2014/main" id="{D5A71CE1-130B-48A7-A870-0F5CA869A24F}"/>
                </a:ext>
              </a:extLst>
            </p:cNvPr>
            <p:cNvSpPr/>
            <p:nvPr/>
          </p:nvSpPr>
          <p:spPr>
            <a:xfrm rot="-5400000" flipH="1">
              <a:off x="8059375" y="3071275"/>
              <a:ext cx="116700" cy="1533900"/>
            </a:xfrm>
            <a:prstGeom prst="leftBrace">
              <a:avLst>
                <a:gd name="adj1" fmla="val 50000"/>
                <a:gd name="adj2" fmla="val 50310"/>
              </a:avLst>
            </a:prstGeom>
            <a:noFill/>
            <a:ln w="19050" cap="flat" cmpd="sng">
              <a:solidFill>
                <a:schemeClr val="dk2"/>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8" name="Google Shape;9990;p55">
            <a:extLst>
              <a:ext uri="{FF2B5EF4-FFF2-40B4-BE49-F238E27FC236}">
                <a16:creationId xmlns:a16="http://schemas.microsoft.com/office/drawing/2014/main" id="{3E93CB8A-67F2-4EF9-9B54-4B4962F7EE01}"/>
              </a:ext>
            </a:extLst>
          </p:cNvPr>
          <p:cNvSpPr/>
          <p:nvPr/>
        </p:nvSpPr>
        <p:spPr>
          <a:xfrm>
            <a:off x="3701048" y="1367361"/>
            <a:ext cx="3101400" cy="4114200"/>
          </a:xfrm>
          <a:prstGeom prst="rect">
            <a:avLst/>
          </a:prstGeom>
          <a:noFill/>
          <a:ln w="19050" cap="flat" cmpd="sng">
            <a:solidFill>
              <a:schemeClr val="dk2"/>
            </a:solidFill>
            <a:prstDash val="solid"/>
            <a:round/>
            <a:headEnd type="none" w="sm" len="sm"/>
            <a:tailEnd type="none" w="sm" len="sm"/>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sp>
        <p:nvSpPr>
          <p:cNvPr id="9" name="Google Shape;9991;p55">
            <a:extLst>
              <a:ext uri="{FF2B5EF4-FFF2-40B4-BE49-F238E27FC236}">
                <a16:creationId xmlns:a16="http://schemas.microsoft.com/office/drawing/2014/main" id="{3AC2988F-11D9-4F44-AECC-ACC26D8C4598}"/>
              </a:ext>
            </a:extLst>
          </p:cNvPr>
          <p:cNvSpPr/>
          <p:nvPr/>
        </p:nvSpPr>
        <p:spPr>
          <a:xfrm>
            <a:off x="8471623" y="1364800"/>
            <a:ext cx="3101400" cy="4114200"/>
          </a:xfrm>
          <a:prstGeom prst="rect">
            <a:avLst/>
          </a:prstGeom>
          <a:noFill/>
          <a:ln w="19050" cap="flat" cmpd="sng">
            <a:solidFill>
              <a:schemeClr val="dk2"/>
            </a:solidFill>
            <a:prstDash val="solid"/>
            <a:round/>
            <a:headEnd type="none" w="sm" len="sm"/>
            <a:tailEnd type="none" w="sm" len="sm"/>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sp>
        <p:nvSpPr>
          <p:cNvPr id="10" name="Google Shape;9992;p55">
            <a:extLst>
              <a:ext uri="{FF2B5EF4-FFF2-40B4-BE49-F238E27FC236}">
                <a16:creationId xmlns:a16="http://schemas.microsoft.com/office/drawing/2014/main" id="{E8583C05-D82A-4242-A632-1B269B9B3475}"/>
              </a:ext>
            </a:extLst>
          </p:cNvPr>
          <p:cNvSpPr/>
          <p:nvPr/>
        </p:nvSpPr>
        <p:spPr>
          <a:xfrm>
            <a:off x="8537548" y="2875665"/>
            <a:ext cx="2925600" cy="2502000"/>
          </a:xfrm>
          <a:prstGeom prst="rect">
            <a:avLst/>
          </a:prstGeom>
          <a:noFill/>
          <a:ln w="9525" cap="flat" cmpd="sng">
            <a:solidFill>
              <a:schemeClr val="accent2"/>
            </a:solidFill>
            <a:prstDash val="solid"/>
            <a:round/>
            <a:headEnd type="none" w="sm" len="sm"/>
            <a:tailEnd type="none" w="sm" len="sm"/>
          </a:ln>
        </p:spPr>
        <p:txBody>
          <a:bodyPr spcFirstLastPara="1" wrap="square" lIns="121900" tIns="60900" rIns="121900" bIns="60900" anchor="ctr" anchorCtr="0">
            <a:noAutofit/>
          </a:bodyPr>
          <a:lstStyle/>
          <a:p>
            <a:pPr marL="0" marR="0" lvl="0" indent="0" algn="ctr" rtl="0">
              <a:lnSpc>
                <a:spcPct val="112500"/>
              </a:lnSpc>
              <a:spcBef>
                <a:spcPts val="0"/>
              </a:spcBef>
              <a:spcAft>
                <a:spcPts val="0"/>
              </a:spcAft>
              <a:buNone/>
            </a:pPr>
            <a:endParaRPr sz="1067">
              <a:solidFill>
                <a:srgbClr val="000000"/>
              </a:solidFill>
              <a:latin typeface="Arial"/>
              <a:ea typeface="Arial"/>
              <a:cs typeface="Arial"/>
              <a:sym typeface="Arial"/>
            </a:endParaRPr>
          </a:p>
        </p:txBody>
      </p:sp>
      <p:sp>
        <p:nvSpPr>
          <p:cNvPr id="11" name="Google Shape;9993;p55">
            <a:extLst>
              <a:ext uri="{FF2B5EF4-FFF2-40B4-BE49-F238E27FC236}">
                <a16:creationId xmlns:a16="http://schemas.microsoft.com/office/drawing/2014/main" id="{B3E7F0A0-0DF3-4BF1-BC12-0DE6D80F4B15}"/>
              </a:ext>
            </a:extLst>
          </p:cNvPr>
          <p:cNvSpPr/>
          <p:nvPr/>
        </p:nvSpPr>
        <p:spPr>
          <a:xfrm>
            <a:off x="8654948" y="2955771"/>
            <a:ext cx="2635200" cy="621000"/>
          </a:xfrm>
          <a:prstGeom prst="rect">
            <a:avLst/>
          </a:prstGeom>
          <a:noFill/>
          <a:ln w="9525" cap="flat" cmpd="sng">
            <a:solidFill>
              <a:srgbClr val="666666"/>
            </a:solidFill>
            <a:prstDash val="dot"/>
            <a:round/>
            <a:headEnd type="none" w="sm" len="sm"/>
            <a:tailEnd type="none" w="sm" len="sm"/>
          </a:ln>
        </p:spPr>
        <p:txBody>
          <a:bodyPr spcFirstLastPara="1" wrap="square" lIns="121900" tIns="24325" rIns="121900" bIns="121900" anchor="t" anchorCtr="0">
            <a:noAutofit/>
          </a:bodyPr>
          <a:lstStyle/>
          <a:p>
            <a:pPr marL="0" marR="0" lvl="0" indent="0" algn="l" rtl="0">
              <a:spcBef>
                <a:spcPts val="0"/>
              </a:spcBef>
              <a:spcAft>
                <a:spcPts val="0"/>
              </a:spcAft>
              <a:buNone/>
            </a:pPr>
            <a:endParaRPr sz="800" u="sng">
              <a:solidFill>
                <a:srgbClr val="A5A5A5"/>
              </a:solidFill>
              <a:latin typeface="Arial"/>
              <a:ea typeface="Arial"/>
              <a:cs typeface="Arial"/>
              <a:sym typeface="Arial"/>
            </a:endParaRPr>
          </a:p>
        </p:txBody>
      </p:sp>
      <p:sp>
        <p:nvSpPr>
          <p:cNvPr id="12" name="Google Shape;9996;p55">
            <a:extLst>
              <a:ext uri="{FF2B5EF4-FFF2-40B4-BE49-F238E27FC236}">
                <a16:creationId xmlns:a16="http://schemas.microsoft.com/office/drawing/2014/main" id="{D2C6C45C-70C4-4E5C-9F9B-6AE25092F2A3}"/>
              </a:ext>
            </a:extLst>
          </p:cNvPr>
          <p:cNvSpPr/>
          <p:nvPr/>
        </p:nvSpPr>
        <p:spPr>
          <a:xfrm>
            <a:off x="8673897" y="1596169"/>
            <a:ext cx="2635200" cy="207000"/>
          </a:xfrm>
          <a:prstGeom prst="rect">
            <a:avLst/>
          </a:prstGeom>
          <a:noFill/>
          <a:ln w="19050" cap="flat" cmpd="sng">
            <a:solidFill>
              <a:schemeClr val="accent3"/>
            </a:solidFill>
            <a:prstDash val="solid"/>
            <a:round/>
            <a:headEnd type="none" w="sm" len="sm"/>
            <a:tailEnd type="none" w="sm" len="sm"/>
          </a:ln>
        </p:spPr>
        <p:txBody>
          <a:bodyPr spcFirstLastPara="1" wrap="square" lIns="121900" tIns="0" rIns="121900" bIns="0" anchor="ctr" anchorCtr="0">
            <a:noAutofit/>
          </a:bodyPr>
          <a:lstStyle/>
          <a:p>
            <a:pPr marL="0" marR="0" lvl="0" indent="0" algn="ctr" rtl="0">
              <a:spcBef>
                <a:spcPts val="0"/>
              </a:spcBef>
              <a:spcAft>
                <a:spcPts val="0"/>
              </a:spcAft>
              <a:buNone/>
            </a:pPr>
            <a:r>
              <a:rPr lang="en-US" sz="867">
                <a:solidFill>
                  <a:srgbClr val="000000"/>
                </a:solidFill>
                <a:latin typeface="Arial"/>
                <a:ea typeface="Arial"/>
                <a:cs typeface="Arial"/>
                <a:sym typeface="Arial"/>
              </a:rPr>
              <a:t>custom built algo’s (client’s IP)</a:t>
            </a:r>
            <a:endParaRPr sz="1667">
              <a:solidFill>
                <a:srgbClr val="000000"/>
              </a:solidFill>
              <a:latin typeface="Arial"/>
              <a:ea typeface="Arial"/>
              <a:cs typeface="Arial"/>
              <a:sym typeface="Arial"/>
            </a:endParaRPr>
          </a:p>
        </p:txBody>
      </p:sp>
      <p:sp>
        <p:nvSpPr>
          <p:cNvPr id="13" name="Google Shape;9997;p55">
            <a:extLst>
              <a:ext uri="{FF2B5EF4-FFF2-40B4-BE49-F238E27FC236}">
                <a16:creationId xmlns:a16="http://schemas.microsoft.com/office/drawing/2014/main" id="{02A633C7-4C95-45DF-AFE6-F823687CDC95}"/>
              </a:ext>
            </a:extLst>
          </p:cNvPr>
          <p:cNvSpPr/>
          <p:nvPr/>
        </p:nvSpPr>
        <p:spPr>
          <a:xfrm rot="10800000" flipH="1">
            <a:off x="3532249" y="4359644"/>
            <a:ext cx="116700" cy="1049400"/>
          </a:xfrm>
          <a:prstGeom prst="leftBrace">
            <a:avLst>
              <a:gd name="adj1" fmla="val 50000"/>
              <a:gd name="adj2" fmla="val 21998"/>
            </a:avLst>
          </a:prstGeom>
          <a:noFill/>
          <a:ln w="19050" cap="flat" cmpd="sng">
            <a:solidFill>
              <a:schemeClr val="dk2"/>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4" name="Google Shape;9998;p55">
            <a:extLst>
              <a:ext uri="{FF2B5EF4-FFF2-40B4-BE49-F238E27FC236}">
                <a16:creationId xmlns:a16="http://schemas.microsoft.com/office/drawing/2014/main" id="{A09DC07E-43B2-4B85-86E8-04C88AED4A4E}"/>
              </a:ext>
            </a:extLst>
          </p:cNvPr>
          <p:cNvSpPr/>
          <p:nvPr/>
        </p:nvSpPr>
        <p:spPr>
          <a:xfrm>
            <a:off x="8650748" y="2532207"/>
            <a:ext cx="2643600" cy="269100"/>
          </a:xfrm>
          <a:prstGeom prst="rect">
            <a:avLst/>
          </a:prstGeom>
          <a:noFill/>
          <a:ln w="9525" cap="flat" cmpd="sng">
            <a:solidFill>
              <a:srgbClr val="666666"/>
            </a:solidFill>
            <a:prstDash val="dot"/>
            <a:round/>
            <a:headEnd type="none" w="sm" len="sm"/>
            <a:tailEnd type="none" w="sm" len="sm"/>
          </a:ln>
        </p:spPr>
        <p:txBody>
          <a:bodyPr spcFirstLastPara="1" wrap="square" lIns="121900" tIns="24325" rIns="121900" bIns="121900" anchor="t" anchorCtr="0">
            <a:noAutofit/>
          </a:bodyPr>
          <a:lstStyle/>
          <a:p>
            <a:pPr marL="0" marR="0" lvl="0" indent="0" algn="l" rtl="0">
              <a:spcBef>
                <a:spcPts val="0"/>
              </a:spcBef>
              <a:spcAft>
                <a:spcPts val="0"/>
              </a:spcAft>
              <a:buNone/>
            </a:pPr>
            <a:r>
              <a:rPr lang="en-US" sz="800" u="sng">
                <a:solidFill>
                  <a:srgbClr val="666666"/>
                </a:solidFill>
                <a:latin typeface="Arial"/>
                <a:ea typeface="Arial"/>
                <a:cs typeface="Arial"/>
                <a:sym typeface="Arial"/>
              </a:rPr>
              <a:t>AI Powered Enterprise Knowledge Graph</a:t>
            </a:r>
            <a:endParaRPr sz="800" u="sng">
              <a:solidFill>
                <a:srgbClr val="666666"/>
              </a:solidFill>
              <a:latin typeface="Arial"/>
              <a:ea typeface="Arial"/>
              <a:cs typeface="Arial"/>
              <a:sym typeface="Arial"/>
            </a:endParaRPr>
          </a:p>
        </p:txBody>
      </p:sp>
      <p:pic>
        <p:nvPicPr>
          <p:cNvPr id="15" name="Google Shape;9999;p55" descr="Network outline">
            <a:extLst>
              <a:ext uri="{FF2B5EF4-FFF2-40B4-BE49-F238E27FC236}">
                <a16:creationId xmlns:a16="http://schemas.microsoft.com/office/drawing/2014/main" id="{3A428D83-4990-44D8-A578-4AE5EDCC56D0}"/>
              </a:ext>
            </a:extLst>
          </p:cNvPr>
          <p:cNvPicPr preferRelativeResize="0"/>
          <p:nvPr/>
        </p:nvPicPr>
        <p:blipFill rotWithShape="1">
          <a:blip r:embed="rId2">
            <a:alphaModFix/>
          </a:blip>
          <a:srcRect/>
          <a:stretch/>
        </p:blipFill>
        <p:spPr>
          <a:xfrm flipH="1">
            <a:off x="10910977" y="2533207"/>
            <a:ext cx="275111" cy="269175"/>
          </a:xfrm>
          <a:prstGeom prst="rect">
            <a:avLst/>
          </a:prstGeom>
          <a:noFill/>
          <a:ln>
            <a:noFill/>
          </a:ln>
        </p:spPr>
      </p:pic>
      <p:sp>
        <p:nvSpPr>
          <p:cNvPr id="16" name="Google Shape;10000;p55">
            <a:extLst>
              <a:ext uri="{FF2B5EF4-FFF2-40B4-BE49-F238E27FC236}">
                <a16:creationId xmlns:a16="http://schemas.microsoft.com/office/drawing/2014/main" id="{A2571084-6F5C-489C-9EF8-CCFD3DC86571}"/>
              </a:ext>
            </a:extLst>
          </p:cNvPr>
          <p:cNvSpPr/>
          <p:nvPr/>
        </p:nvSpPr>
        <p:spPr>
          <a:xfrm>
            <a:off x="8654948" y="2206407"/>
            <a:ext cx="2635200" cy="289500"/>
          </a:xfrm>
          <a:prstGeom prst="rect">
            <a:avLst/>
          </a:prstGeom>
          <a:noFill/>
          <a:ln w="9525" cap="flat" cmpd="sng">
            <a:solidFill>
              <a:srgbClr val="666666"/>
            </a:solidFill>
            <a:prstDash val="dot"/>
            <a:round/>
            <a:headEnd type="none" w="sm" len="sm"/>
            <a:tailEnd type="none" w="sm" len="sm"/>
          </a:ln>
        </p:spPr>
        <p:txBody>
          <a:bodyPr spcFirstLastPara="1" wrap="square" lIns="121900" tIns="24325" rIns="121900" bIns="121900" anchor="t" anchorCtr="0">
            <a:noAutofit/>
          </a:bodyPr>
          <a:lstStyle/>
          <a:p>
            <a:pPr marL="0" marR="0" lvl="0" indent="0" algn="l" rtl="0">
              <a:spcBef>
                <a:spcPts val="0"/>
              </a:spcBef>
              <a:spcAft>
                <a:spcPts val="0"/>
              </a:spcAft>
              <a:buNone/>
            </a:pPr>
            <a:r>
              <a:rPr lang="en-US" sz="800" u="sng">
                <a:solidFill>
                  <a:srgbClr val="666666"/>
                </a:solidFill>
                <a:latin typeface="Arial"/>
                <a:ea typeface="Arial"/>
                <a:cs typeface="Arial"/>
                <a:sym typeface="Arial"/>
              </a:rPr>
              <a:t>Solutions </a:t>
            </a:r>
            <a:endParaRPr sz="800" u="sng">
              <a:solidFill>
                <a:srgbClr val="666666"/>
              </a:solidFill>
              <a:latin typeface="Arial"/>
              <a:ea typeface="Arial"/>
              <a:cs typeface="Arial"/>
              <a:sym typeface="Arial"/>
            </a:endParaRPr>
          </a:p>
        </p:txBody>
      </p:sp>
      <p:pic>
        <p:nvPicPr>
          <p:cNvPr id="17" name="Google Shape;10001;p55" descr="Hierarchy with solid fill">
            <a:extLst>
              <a:ext uri="{FF2B5EF4-FFF2-40B4-BE49-F238E27FC236}">
                <a16:creationId xmlns:a16="http://schemas.microsoft.com/office/drawing/2014/main" id="{42C298E8-B450-401E-A024-AC8DB83D0F95}"/>
              </a:ext>
            </a:extLst>
          </p:cNvPr>
          <p:cNvPicPr preferRelativeResize="0"/>
          <p:nvPr/>
        </p:nvPicPr>
        <p:blipFill rotWithShape="1">
          <a:blip r:embed="rId3">
            <a:alphaModFix/>
          </a:blip>
          <a:srcRect/>
          <a:stretch/>
        </p:blipFill>
        <p:spPr>
          <a:xfrm>
            <a:off x="10281825" y="2217306"/>
            <a:ext cx="269175" cy="279071"/>
          </a:xfrm>
          <a:prstGeom prst="rect">
            <a:avLst/>
          </a:prstGeom>
          <a:noFill/>
          <a:ln>
            <a:noFill/>
          </a:ln>
        </p:spPr>
      </p:pic>
      <p:pic>
        <p:nvPicPr>
          <p:cNvPr id="18" name="Google Shape;10002;p55" descr="Hierarchy outline">
            <a:extLst>
              <a:ext uri="{FF2B5EF4-FFF2-40B4-BE49-F238E27FC236}">
                <a16:creationId xmlns:a16="http://schemas.microsoft.com/office/drawing/2014/main" id="{3E4E597B-AC7D-41B6-8174-5C4F8943BCFA}"/>
              </a:ext>
            </a:extLst>
          </p:cNvPr>
          <p:cNvPicPr preferRelativeResize="0"/>
          <p:nvPr/>
        </p:nvPicPr>
        <p:blipFill rotWithShape="1">
          <a:blip r:embed="rId4">
            <a:alphaModFix/>
          </a:blip>
          <a:srcRect/>
          <a:stretch/>
        </p:blipFill>
        <p:spPr>
          <a:xfrm>
            <a:off x="9947831" y="2229675"/>
            <a:ext cx="279071" cy="279071"/>
          </a:xfrm>
          <a:prstGeom prst="rect">
            <a:avLst/>
          </a:prstGeom>
          <a:noFill/>
          <a:ln>
            <a:noFill/>
          </a:ln>
        </p:spPr>
      </p:pic>
      <p:pic>
        <p:nvPicPr>
          <p:cNvPr id="19" name="Google Shape;10003;p55" descr="Hierarchy outline">
            <a:extLst>
              <a:ext uri="{FF2B5EF4-FFF2-40B4-BE49-F238E27FC236}">
                <a16:creationId xmlns:a16="http://schemas.microsoft.com/office/drawing/2014/main" id="{5609C93D-A84C-4C36-927C-5613EFBB6833}"/>
              </a:ext>
            </a:extLst>
          </p:cNvPr>
          <p:cNvPicPr preferRelativeResize="0"/>
          <p:nvPr/>
        </p:nvPicPr>
        <p:blipFill rotWithShape="1">
          <a:blip r:embed="rId4">
            <a:alphaModFix/>
          </a:blip>
          <a:srcRect/>
          <a:stretch/>
        </p:blipFill>
        <p:spPr>
          <a:xfrm>
            <a:off x="10600973" y="2219781"/>
            <a:ext cx="279071" cy="279071"/>
          </a:xfrm>
          <a:prstGeom prst="rect">
            <a:avLst/>
          </a:prstGeom>
          <a:noFill/>
          <a:ln>
            <a:noFill/>
          </a:ln>
        </p:spPr>
      </p:pic>
      <p:sp>
        <p:nvSpPr>
          <p:cNvPr id="20" name="Google Shape;10004;p55">
            <a:extLst>
              <a:ext uri="{FF2B5EF4-FFF2-40B4-BE49-F238E27FC236}">
                <a16:creationId xmlns:a16="http://schemas.microsoft.com/office/drawing/2014/main" id="{55716D7D-ADD9-4DD9-AE41-6A34EF94DC45}"/>
              </a:ext>
            </a:extLst>
          </p:cNvPr>
          <p:cNvSpPr/>
          <p:nvPr/>
        </p:nvSpPr>
        <p:spPr>
          <a:xfrm>
            <a:off x="8650748" y="1869407"/>
            <a:ext cx="2643600" cy="279000"/>
          </a:xfrm>
          <a:prstGeom prst="rect">
            <a:avLst/>
          </a:prstGeom>
          <a:noFill/>
          <a:ln w="9525" cap="flat" cmpd="sng">
            <a:solidFill>
              <a:srgbClr val="666666"/>
            </a:solidFill>
            <a:prstDash val="dot"/>
            <a:round/>
            <a:headEnd type="none" w="sm" len="sm"/>
            <a:tailEnd type="none" w="sm" len="sm"/>
          </a:ln>
        </p:spPr>
        <p:txBody>
          <a:bodyPr spcFirstLastPara="1" wrap="square" lIns="121900" tIns="24325" rIns="121900" bIns="121900" anchor="t" anchorCtr="0">
            <a:noAutofit/>
          </a:bodyPr>
          <a:lstStyle/>
          <a:p>
            <a:pPr marL="0" marR="0" lvl="0" indent="0" algn="l" rtl="0">
              <a:spcBef>
                <a:spcPts val="0"/>
              </a:spcBef>
              <a:spcAft>
                <a:spcPts val="0"/>
              </a:spcAft>
              <a:buNone/>
            </a:pPr>
            <a:r>
              <a:rPr lang="en-US" sz="800" u="sng">
                <a:solidFill>
                  <a:srgbClr val="666666"/>
                </a:solidFill>
                <a:latin typeface="Arial"/>
                <a:ea typeface="Arial"/>
                <a:cs typeface="Arial"/>
                <a:sym typeface="Arial"/>
              </a:rPr>
              <a:t>Workflow</a:t>
            </a:r>
            <a:endParaRPr sz="800" u="sng">
              <a:solidFill>
                <a:srgbClr val="666666"/>
              </a:solidFill>
              <a:latin typeface="Arial"/>
              <a:ea typeface="Arial"/>
              <a:cs typeface="Arial"/>
              <a:sym typeface="Arial"/>
            </a:endParaRPr>
          </a:p>
        </p:txBody>
      </p:sp>
      <p:pic>
        <p:nvPicPr>
          <p:cNvPr id="21" name="Google Shape;10005;p55" descr="Workflow outline">
            <a:extLst>
              <a:ext uri="{FF2B5EF4-FFF2-40B4-BE49-F238E27FC236}">
                <a16:creationId xmlns:a16="http://schemas.microsoft.com/office/drawing/2014/main" id="{9B7C3F85-29E6-417E-A2BF-46FA1A58727E}"/>
              </a:ext>
            </a:extLst>
          </p:cNvPr>
          <p:cNvPicPr preferRelativeResize="0"/>
          <p:nvPr/>
        </p:nvPicPr>
        <p:blipFill rotWithShape="1">
          <a:blip r:embed="rId5">
            <a:alphaModFix/>
          </a:blip>
          <a:srcRect/>
          <a:stretch/>
        </p:blipFill>
        <p:spPr>
          <a:xfrm>
            <a:off x="10608701" y="1874491"/>
            <a:ext cx="308759" cy="288967"/>
          </a:xfrm>
          <a:prstGeom prst="rect">
            <a:avLst/>
          </a:prstGeom>
          <a:noFill/>
          <a:ln>
            <a:noFill/>
          </a:ln>
        </p:spPr>
      </p:pic>
      <p:pic>
        <p:nvPicPr>
          <p:cNvPr id="22" name="Google Shape;10006;p55" descr="Workflow outline">
            <a:extLst>
              <a:ext uri="{FF2B5EF4-FFF2-40B4-BE49-F238E27FC236}">
                <a16:creationId xmlns:a16="http://schemas.microsoft.com/office/drawing/2014/main" id="{DD79F033-7633-42CD-A358-FD7C5D7577DC}"/>
              </a:ext>
            </a:extLst>
          </p:cNvPr>
          <p:cNvPicPr preferRelativeResize="0"/>
          <p:nvPr/>
        </p:nvPicPr>
        <p:blipFill rotWithShape="1">
          <a:blip r:embed="rId5">
            <a:alphaModFix/>
          </a:blip>
          <a:srcRect/>
          <a:stretch/>
        </p:blipFill>
        <p:spPr>
          <a:xfrm>
            <a:off x="10272233" y="1874491"/>
            <a:ext cx="308759" cy="288967"/>
          </a:xfrm>
          <a:prstGeom prst="rect">
            <a:avLst/>
          </a:prstGeom>
          <a:noFill/>
          <a:ln>
            <a:noFill/>
          </a:ln>
        </p:spPr>
      </p:pic>
      <p:sp>
        <p:nvSpPr>
          <p:cNvPr id="23" name="Google Shape;10007;p55">
            <a:extLst>
              <a:ext uri="{FF2B5EF4-FFF2-40B4-BE49-F238E27FC236}">
                <a16:creationId xmlns:a16="http://schemas.microsoft.com/office/drawing/2014/main" id="{83E34786-37AC-40BE-8550-CEF6D277B34B}"/>
              </a:ext>
            </a:extLst>
          </p:cNvPr>
          <p:cNvSpPr txBox="1"/>
          <p:nvPr/>
        </p:nvSpPr>
        <p:spPr>
          <a:xfrm>
            <a:off x="10024236" y="1286371"/>
            <a:ext cx="1280672" cy="169277"/>
          </a:xfrm>
          <a:prstGeom prst="rect">
            <a:avLst/>
          </a:prstGeom>
          <a:solidFill>
            <a:schemeClr val="lt1"/>
          </a:solidFill>
          <a:ln>
            <a:noFill/>
          </a:ln>
        </p:spPr>
        <p:txBody>
          <a:bodyPr spcFirstLastPara="1" wrap="square" lIns="60925" tIns="0" rIns="60925" bIns="0" anchor="t" anchorCtr="0">
            <a:spAutoFit/>
          </a:bodyPr>
          <a:lstStyle/>
          <a:p>
            <a:pPr marL="0" marR="0" lvl="0" indent="0" algn="l" rtl="0">
              <a:spcBef>
                <a:spcPts val="0"/>
              </a:spcBef>
              <a:spcAft>
                <a:spcPts val="0"/>
              </a:spcAft>
              <a:buNone/>
            </a:pPr>
            <a:r>
              <a:rPr lang="en-US" sz="1100">
                <a:solidFill>
                  <a:srgbClr val="666666"/>
                </a:solidFill>
                <a:latin typeface="Arial"/>
                <a:ea typeface="Arial"/>
                <a:cs typeface="Arial"/>
                <a:sym typeface="Arial"/>
              </a:rPr>
              <a:t>o9 Cloud Tenant</a:t>
            </a:r>
            <a:endParaRPr sz="1100">
              <a:solidFill>
                <a:srgbClr val="666666"/>
              </a:solidFill>
              <a:latin typeface="Arial"/>
              <a:ea typeface="Arial"/>
              <a:cs typeface="Arial"/>
              <a:sym typeface="Arial"/>
            </a:endParaRPr>
          </a:p>
        </p:txBody>
      </p:sp>
      <p:pic>
        <p:nvPicPr>
          <p:cNvPr id="24" name="Google Shape;10008;p55" descr="Logo&#10;&#10;Description automatically generated">
            <a:extLst>
              <a:ext uri="{FF2B5EF4-FFF2-40B4-BE49-F238E27FC236}">
                <a16:creationId xmlns:a16="http://schemas.microsoft.com/office/drawing/2014/main" id="{464902C7-79F2-4D3B-BAED-F00F7E98FF82}"/>
              </a:ext>
            </a:extLst>
          </p:cNvPr>
          <p:cNvPicPr preferRelativeResize="0"/>
          <p:nvPr/>
        </p:nvPicPr>
        <p:blipFill rotWithShape="1">
          <a:blip r:embed="rId6">
            <a:alphaModFix/>
          </a:blip>
          <a:srcRect/>
          <a:stretch/>
        </p:blipFill>
        <p:spPr>
          <a:xfrm>
            <a:off x="10680257" y="3259057"/>
            <a:ext cx="452975" cy="243488"/>
          </a:xfrm>
          <a:prstGeom prst="rect">
            <a:avLst/>
          </a:prstGeom>
          <a:noFill/>
          <a:ln>
            <a:noFill/>
          </a:ln>
        </p:spPr>
      </p:pic>
      <p:sp>
        <p:nvSpPr>
          <p:cNvPr id="25" name="Google Shape;10009;p55">
            <a:extLst>
              <a:ext uri="{FF2B5EF4-FFF2-40B4-BE49-F238E27FC236}">
                <a16:creationId xmlns:a16="http://schemas.microsoft.com/office/drawing/2014/main" id="{38209A4D-09AD-4875-A304-C70CB36CB5D2}"/>
              </a:ext>
            </a:extLst>
          </p:cNvPr>
          <p:cNvSpPr/>
          <p:nvPr/>
        </p:nvSpPr>
        <p:spPr>
          <a:xfrm>
            <a:off x="8013185" y="4634307"/>
            <a:ext cx="935400" cy="3402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27400" tIns="60900" rIns="27400" bIns="60900" anchor="ctr" anchorCtr="0">
            <a:noAutofit/>
          </a:bodyPr>
          <a:lstStyle/>
          <a:p>
            <a:pPr marL="0" marR="0" lvl="0" indent="0" algn="ctr" rtl="0">
              <a:lnSpc>
                <a:spcPct val="112500"/>
              </a:lnSpc>
              <a:spcBef>
                <a:spcPts val="0"/>
              </a:spcBef>
              <a:spcAft>
                <a:spcPts val="0"/>
              </a:spcAft>
              <a:buNone/>
            </a:pPr>
            <a:r>
              <a:rPr lang="en-US" sz="867">
                <a:solidFill>
                  <a:srgbClr val="000000"/>
                </a:solidFill>
                <a:latin typeface="Arial"/>
                <a:ea typeface="Arial"/>
                <a:cs typeface="Arial"/>
                <a:sym typeface="Arial"/>
              </a:rPr>
              <a:t>Data Ingestion</a:t>
            </a:r>
            <a:endParaRPr sz="867">
              <a:solidFill>
                <a:srgbClr val="000000"/>
              </a:solidFill>
              <a:latin typeface="Arial"/>
              <a:ea typeface="Arial"/>
              <a:cs typeface="Arial"/>
              <a:sym typeface="Arial"/>
            </a:endParaRPr>
          </a:p>
          <a:p>
            <a:pPr marL="0" marR="0" lvl="0" indent="0" algn="ctr" rtl="0">
              <a:lnSpc>
                <a:spcPct val="112500"/>
              </a:lnSpc>
              <a:spcBef>
                <a:spcPts val="0"/>
              </a:spcBef>
              <a:spcAft>
                <a:spcPts val="0"/>
              </a:spcAft>
              <a:buNone/>
            </a:pPr>
            <a:r>
              <a:rPr lang="en-US" sz="867">
                <a:solidFill>
                  <a:srgbClr val="000000"/>
                </a:solidFill>
                <a:latin typeface="Arial"/>
                <a:ea typeface="Arial"/>
                <a:cs typeface="Arial"/>
                <a:sym typeface="Arial"/>
              </a:rPr>
              <a:t>(SFTP)</a:t>
            </a:r>
            <a:endParaRPr sz="867">
              <a:solidFill>
                <a:srgbClr val="000000"/>
              </a:solidFill>
              <a:latin typeface="Arial"/>
              <a:ea typeface="Arial"/>
              <a:cs typeface="Arial"/>
              <a:sym typeface="Arial"/>
            </a:endParaRPr>
          </a:p>
        </p:txBody>
      </p:sp>
      <p:pic>
        <p:nvPicPr>
          <p:cNvPr id="26" name="Google Shape;10010;p55" descr="Apache NiFi">
            <a:extLst>
              <a:ext uri="{FF2B5EF4-FFF2-40B4-BE49-F238E27FC236}">
                <a16:creationId xmlns:a16="http://schemas.microsoft.com/office/drawing/2014/main" id="{F3A4B275-704B-43C7-8450-0627CAE222AB}"/>
              </a:ext>
            </a:extLst>
          </p:cNvPr>
          <p:cNvPicPr preferRelativeResize="0"/>
          <p:nvPr/>
        </p:nvPicPr>
        <p:blipFill rotWithShape="1">
          <a:blip r:embed="rId7">
            <a:alphaModFix/>
          </a:blip>
          <a:srcRect/>
          <a:stretch/>
        </p:blipFill>
        <p:spPr>
          <a:xfrm>
            <a:off x="8897374" y="3285780"/>
            <a:ext cx="452975" cy="190053"/>
          </a:xfrm>
          <a:prstGeom prst="rect">
            <a:avLst/>
          </a:prstGeom>
          <a:noFill/>
          <a:ln>
            <a:noFill/>
          </a:ln>
        </p:spPr>
      </p:pic>
      <p:sp>
        <p:nvSpPr>
          <p:cNvPr id="27" name="Google Shape;10011;p55">
            <a:extLst>
              <a:ext uri="{FF2B5EF4-FFF2-40B4-BE49-F238E27FC236}">
                <a16:creationId xmlns:a16="http://schemas.microsoft.com/office/drawing/2014/main" id="{EB168BF9-7A55-46C1-82A6-99064A6B00C1}"/>
              </a:ext>
            </a:extLst>
          </p:cNvPr>
          <p:cNvSpPr/>
          <p:nvPr/>
        </p:nvSpPr>
        <p:spPr>
          <a:xfrm>
            <a:off x="9878333" y="3687677"/>
            <a:ext cx="288000" cy="289500"/>
          </a:xfrm>
          <a:prstGeom prst="ellipse">
            <a:avLst/>
          </a:prstGeom>
          <a:solidFill>
            <a:schemeClr val="dk1"/>
          </a:solidFill>
          <a:ln>
            <a:noFill/>
          </a:ln>
        </p:spPr>
        <p:txBody>
          <a:bodyPr spcFirstLastPara="1" wrap="square" lIns="27400" tIns="60900" rIns="27400" bIns="60900" anchor="ctr" anchorCtr="0">
            <a:noAutofit/>
          </a:bodyPr>
          <a:lstStyle/>
          <a:p>
            <a:pPr marL="0" marR="0" lvl="0" indent="0" algn="ctr" rtl="0">
              <a:spcBef>
                <a:spcPts val="0"/>
              </a:spcBef>
              <a:spcAft>
                <a:spcPts val="0"/>
              </a:spcAft>
              <a:buNone/>
            </a:pPr>
            <a:r>
              <a:rPr lang="en-US" sz="1333" b="1">
                <a:solidFill>
                  <a:srgbClr val="FFFFFF"/>
                </a:solidFill>
                <a:latin typeface="Arial"/>
                <a:ea typeface="Arial"/>
                <a:cs typeface="Arial"/>
                <a:sym typeface="Arial"/>
              </a:rPr>
              <a:t>D</a:t>
            </a:r>
            <a:endParaRPr sz="1867">
              <a:solidFill>
                <a:srgbClr val="000000"/>
              </a:solidFill>
              <a:latin typeface="Arial"/>
              <a:ea typeface="Arial"/>
              <a:cs typeface="Arial"/>
              <a:sym typeface="Arial"/>
            </a:endParaRPr>
          </a:p>
        </p:txBody>
      </p:sp>
      <p:grpSp>
        <p:nvGrpSpPr>
          <p:cNvPr id="28" name="Google Shape;10015;p55">
            <a:extLst>
              <a:ext uri="{FF2B5EF4-FFF2-40B4-BE49-F238E27FC236}">
                <a16:creationId xmlns:a16="http://schemas.microsoft.com/office/drawing/2014/main" id="{943FE24A-1B4A-4DE0-95FE-866E2FDA9668}"/>
              </a:ext>
            </a:extLst>
          </p:cNvPr>
          <p:cNvGrpSpPr/>
          <p:nvPr/>
        </p:nvGrpSpPr>
        <p:grpSpPr>
          <a:xfrm>
            <a:off x="8970162" y="2756743"/>
            <a:ext cx="167700" cy="167700"/>
            <a:chOff x="333138" y="3759249"/>
            <a:chExt cx="167700" cy="167700"/>
          </a:xfrm>
        </p:grpSpPr>
        <p:sp>
          <p:nvSpPr>
            <p:cNvPr id="29" name="Google Shape;10016;p55">
              <a:extLst>
                <a:ext uri="{FF2B5EF4-FFF2-40B4-BE49-F238E27FC236}">
                  <a16:creationId xmlns:a16="http://schemas.microsoft.com/office/drawing/2014/main" id="{EB58C691-438C-4A5D-AA95-FAF34450B5DE}"/>
                </a:ext>
              </a:extLst>
            </p:cNvPr>
            <p:cNvSpPr/>
            <p:nvPr/>
          </p:nvSpPr>
          <p:spPr>
            <a:xfrm rot="5400000" flipH="1">
              <a:off x="333138" y="3759249"/>
              <a:ext cx="167700" cy="167700"/>
            </a:xfrm>
            <a:prstGeom prst="ellipse">
              <a:avLst/>
            </a:prstGeom>
            <a:solidFill>
              <a:srgbClr val="434343"/>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30" name="Google Shape;10017;p55">
              <a:extLst>
                <a:ext uri="{FF2B5EF4-FFF2-40B4-BE49-F238E27FC236}">
                  <a16:creationId xmlns:a16="http://schemas.microsoft.com/office/drawing/2014/main" id="{A3E9954E-207A-43F3-986E-8F625CAA5ABE}"/>
                </a:ext>
              </a:extLst>
            </p:cNvPr>
            <p:cNvGrpSpPr/>
            <p:nvPr/>
          </p:nvGrpSpPr>
          <p:grpSpPr>
            <a:xfrm flipH="1">
              <a:off x="355262" y="3805445"/>
              <a:ext cx="120923" cy="71153"/>
              <a:chOff x="854869" y="3421794"/>
              <a:chExt cx="137148" cy="80700"/>
            </a:xfrm>
          </p:grpSpPr>
          <p:cxnSp>
            <p:nvCxnSpPr>
              <p:cNvPr id="31" name="Google Shape;10018;p55">
                <a:extLst>
                  <a:ext uri="{FF2B5EF4-FFF2-40B4-BE49-F238E27FC236}">
                    <a16:creationId xmlns:a16="http://schemas.microsoft.com/office/drawing/2014/main" id="{278D8AA3-CC4C-4414-8537-76EC7F6F4617}"/>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32" name="Google Shape;10019;p55">
                <a:extLst>
                  <a:ext uri="{FF2B5EF4-FFF2-40B4-BE49-F238E27FC236}">
                    <a16:creationId xmlns:a16="http://schemas.microsoft.com/office/drawing/2014/main" id="{D58C963B-76F3-43BB-9E9E-5490C11721A2}"/>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33" name="Google Shape;10020;p55">
            <a:extLst>
              <a:ext uri="{FF2B5EF4-FFF2-40B4-BE49-F238E27FC236}">
                <a16:creationId xmlns:a16="http://schemas.microsoft.com/office/drawing/2014/main" id="{8D361FCD-6C2D-46BD-A247-B963F0254861}"/>
              </a:ext>
            </a:extLst>
          </p:cNvPr>
          <p:cNvGrpSpPr/>
          <p:nvPr/>
        </p:nvGrpSpPr>
        <p:grpSpPr>
          <a:xfrm>
            <a:off x="10742923" y="2758230"/>
            <a:ext cx="167700" cy="167700"/>
            <a:chOff x="333138" y="3759249"/>
            <a:chExt cx="167700" cy="167700"/>
          </a:xfrm>
        </p:grpSpPr>
        <p:sp>
          <p:nvSpPr>
            <p:cNvPr id="34" name="Google Shape;10021;p55">
              <a:extLst>
                <a:ext uri="{FF2B5EF4-FFF2-40B4-BE49-F238E27FC236}">
                  <a16:creationId xmlns:a16="http://schemas.microsoft.com/office/drawing/2014/main" id="{B5167F88-8972-4ACF-BF39-79FF430AB079}"/>
                </a:ext>
              </a:extLst>
            </p:cNvPr>
            <p:cNvSpPr/>
            <p:nvPr/>
          </p:nvSpPr>
          <p:spPr>
            <a:xfrm rot="5400000" flipH="1">
              <a:off x="333138" y="3759249"/>
              <a:ext cx="167700" cy="167700"/>
            </a:xfrm>
            <a:prstGeom prst="ellipse">
              <a:avLst/>
            </a:prstGeom>
            <a:solidFill>
              <a:srgbClr val="434343"/>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35" name="Google Shape;10022;p55">
              <a:extLst>
                <a:ext uri="{FF2B5EF4-FFF2-40B4-BE49-F238E27FC236}">
                  <a16:creationId xmlns:a16="http://schemas.microsoft.com/office/drawing/2014/main" id="{4F531681-A595-4688-989D-CA47A54DBFC5}"/>
                </a:ext>
              </a:extLst>
            </p:cNvPr>
            <p:cNvGrpSpPr/>
            <p:nvPr/>
          </p:nvGrpSpPr>
          <p:grpSpPr>
            <a:xfrm flipH="1">
              <a:off x="355262" y="3805445"/>
              <a:ext cx="120923" cy="71153"/>
              <a:chOff x="854869" y="3421794"/>
              <a:chExt cx="137148" cy="80700"/>
            </a:xfrm>
          </p:grpSpPr>
          <p:cxnSp>
            <p:nvCxnSpPr>
              <p:cNvPr id="36" name="Google Shape;10023;p55">
                <a:extLst>
                  <a:ext uri="{FF2B5EF4-FFF2-40B4-BE49-F238E27FC236}">
                    <a16:creationId xmlns:a16="http://schemas.microsoft.com/office/drawing/2014/main" id="{FBC48C86-ABCB-40FA-B101-1020D113A7DC}"/>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37" name="Google Shape;10024;p55">
                <a:extLst>
                  <a:ext uri="{FF2B5EF4-FFF2-40B4-BE49-F238E27FC236}">
                    <a16:creationId xmlns:a16="http://schemas.microsoft.com/office/drawing/2014/main" id="{B39B6FEC-E00D-4641-BA2C-E503A5B8B2AF}"/>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38" name="Google Shape;10025;p55">
            <a:extLst>
              <a:ext uri="{FF2B5EF4-FFF2-40B4-BE49-F238E27FC236}">
                <a16:creationId xmlns:a16="http://schemas.microsoft.com/office/drawing/2014/main" id="{B339135D-584F-4455-BA8A-1FD8ACAFB84B}"/>
              </a:ext>
            </a:extLst>
          </p:cNvPr>
          <p:cNvGrpSpPr/>
          <p:nvPr/>
        </p:nvGrpSpPr>
        <p:grpSpPr>
          <a:xfrm>
            <a:off x="9856537" y="2756755"/>
            <a:ext cx="167700" cy="167700"/>
            <a:chOff x="333138" y="3759249"/>
            <a:chExt cx="167700" cy="167700"/>
          </a:xfrm>
        </p:grpSpPr>
        <p:sp>
          <p:nvSpPr>
            <p:cNvPr id="39" name="Google Shape;10026;p55">
              <a:extLst>
                <a:ext uri="{FF2B5EF4-FFF2-40B4-BE49-F238E27FC236}">
                  <a16:creationId xmlns:a16="http://schemas.microsoft.com/office/drawing/2014/main" id="{6FAFE3E2-308D-4760-8820-2E36CA638088}"/>
                </a:ext>
              </a:extLst>
            </p:cNvPr>
            <p:cNvSpPr/>
            <p:nvPr/>
          </p:nvSpPr>
          <p:spPr>
            <a:xfrm rot="5400000" flipH="1">
              <a:off x="333138" y="3759249"/>
              <a:ext cx="167700" cy="167700"/>
            </a:xfrm>
            <a:prstGeom prst="ellipse">
              <a:avLst/>
            </a:prstGeom>
            <a:solidFill>
              <a:srgbClr val="434343"/>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40" name="Google Shape;10027;p55">
              <a:extLst>
                <a:ext uri="{FF2B5EF4-FFF2-40B4-BE49-F238E27FC236}">
                  <a16:creationId xmlns:a16="http://schemas.microsoft.com/office/drawing/2014/main" id="{6AD37527-C6B5-4226-AC97-15B237051DDC}"/>
                </a:ext>
              </a:extLst>
            </p:cNvPr>
            <p:cNvGrpSpPr/>
            <p:nvPr/>
          </p:nvGrpSpPr>
          <p:grpSpPr>
            <a:xfrm flipH="1">
              <a:off x="355262" y="3805445"/>
              <a:ext cx="120923" cy="71153"/>
              <a:chOff x="854869" y="3421794"/>
              <a:chExt cx="137148" cy="80700"/>
            </a:xfrm>
          </p:grpSpPr>
          <p:cxnSp>
            <p:nvCxnSpPr>
              <p:cNvPr id="41" name="Google Shape;10028;p55">
                <a:extLst>
                  <a:ext uri="{FF2B5EF4-FFF2-40B4-BE49-F238E27FC236}">
                    <a16:creationId xmlns:a16="http://schemas.microsoft.com/office/drawing/2014/main" id="{B32843B9-7FFD-4FCF-A2A5-3C180BCA45C3}"/>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42" name="Google Shape;10029;p55">
                <a:extLst>
                  <a:ext uri="{FF2B5EF4-FFF2-40B4-BE49-F238E27FC236}">
                    <a16:creationId xmlns:a16="http://schemas.microsoft.com/office/drawing/2014/main" id="{E2F88E89-BB99-4B6C-A97B-B97DAC473A0E}"/>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sp>
        <p:nvSpPr>
          <p:cNvPr id="43" name="Google Shape;10030;p55">
            <a:extLst>
              <a:ext uri="{FF2B5EF4-FFF2-40B4-BE49-F238E27FC236}">
                <a16:creationId xmlns:a16="http://schemas.microsoft.com/office/drawing/2014/main" id="{9BAE1A12-E7D7-46FC-AC75-FD0B7BE0825C}"/>
              </a:ext>
            </a:extLst>
          </p:cNvPr>
          <p:cNvSpPr txBox="1"/>
          <p:nvPr/>
        </p:nvSpPr>
        <p:spPr>
          <a:xfrm>
            <a:off x="8740298" y="3070745"/>
            <a:ext cx="6099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00" u="sng">
                <a:solidFill>
                  <a:srgbClr val="A5A5A5"/>
                </a:solidFill>
                <a:latin typeface="Arial"/>
                <a:ea typeface="Arial"/>
                <a:cs typeface="Arial"/>
                <a:sym typeface="Arial"/>
              </a:rPr>
              <a:t>Apache Nifi</a:t>
            </a:r>
            <a:endParaRPr sz="1400">
              <a:solidFill>
                <a:srgbClr val="000000"/>
              </a:solidFill>
              <a:latin typeface="Arial"/>
              <a:ea typeface="Arial"/>
              <a:cs typeface="Arial"/>
              <a:sym typeface="Arial"/>
            </a:endParaRPr>
          </a:p>
        </p:txBody>
      </p:sp>
      <p:sp>
        <p:nvSpPr>
          <p:cNvPr id="44" name="Google Shape;10031;p55">
            <a:extLst>
              <a:ext uri="{FF2B5EF4-FFF2-40B4-BE49-F238E27FC236}">
                <a16:creationId xmlns:a16="http://schemas.microsoft.com/office/drawing/2014/main" id="{F99769F2-9FC8-453B-8FAA-F3B601E29970}"/>
              </a:ext>
            </a:extLst>
          </p:cNvPr>
          <p:cNvSpPr txBox="1"/>
          <p:nvPr/>
        </p:nvSpPr>
        <p:spPr>
          <a:xfrm>
            <a:off x="10519597" y="3094370"/>
            <a:ext cx="6852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00" u="sng">
                <a:solidFill>
                  <a:srgbClr val="A5A5A5"/>
                </a:solidFill>
                <a:latin typeface="Arial"/>
                <a:ea typeface="Arial"/>
                <a:cs typeface="Arial"/>
                <a:sym typeface="Arial"/>
              </a:rPr>
              <a:t>Apache Spark</a:t>
            </a:r>
            <a:endParaRPr sz="1400">
              <a:solidFill>
                <a:srgbClr val="000000"/>
              </a:solidFill>
              <a:latin typeface="Arial"/>
              <a:ea typeface="Arial"/>
              <a:cs typeface="Arial"/>
              <a:sym typeface="Arial"/>
            </a:endParaRPr>
          </a:p>
        </p:txBody>
      </p:sp>
      <p:sp>
        <p:nvSpPr>
          <p:cNvPr id="45" name="Google Shape;10032;p55">
            <a:extLst>
              <a:ext uri="{FF2B5EF4-FFF2-40B4-BE49-F238E27FC236}">
                <a16:creationId xmlns:a16="http://schemas.microsoft.com/office/drawing/2014/main" id="{8EC37B9E-090A-491E-B965-9EF8C49E8F4D}"/>
              </a:ext>
            </a:extLst>
          </p:cNvPr>
          <p:cNvSpPr/>
          <p:nvPr/>
        </p:nvSpPr>
        <p:spPr>
          <a:xfrm>
            <a:off x="8004523" y="3733993"/>
            <a:ext cx="935400" cy="3402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27400" tIns="60900" rIns="27400" bIns="60900" anchor="ctr" anchorCtr="0">
            <a:noAutofit/>
          </a:bodyPr>
          <a:lstStyle/>
          <a:p>
            <a:pPr marL="0" marR="0" lvl="0" indent="0" algn="ctr" rtl="0">
              <a:lnSpc>
                <a:spcPct val="112500"/>
              </a:lnSpc>
              <a:spcBef>
                <a:spcPts val="0"/>
              </a:spcBef>
              <a:spcAft>
                <a:spcPts val="0"/>
              </a:spcAft>
              <a:buNone/>
            </a:pPr>
            <a:r>
              <a:rPr lang="en-US" sz="867">
                <a:solidFill>
                  <a:srgbClr val="000000"/>
                </a:solidFill>
                <a:latin typeface="Arial"/>
                <a:ea typeface="Arial"/>
                <a:cs typeface="Arial"/>
                <a:sym typeface="Arial"/>
              </a:rPr>
              <a:t>Data Exchange </a:t>
            </a:r>
            <a:br>
              <a:rPr lang="en-US" sz="867">
                <a:solidFill>
                  <a:srgbClr val="000000"/>
                </a:solidFill>
                <a:latin typeface="Arial"/>
                <a:ea typeface="Arial"/>
                <a:cs typeface="Arial"/>
                <a:sym typeface="Arial"/>
              </a:rPr>
            </a:br>
            <a:r>
              <a:rPr lang="en-US" sz="867">
                <a:solidFill>
                  <a:srgbClr val="000000"/>
                </a:solidFill>
                <a:latin typeface="Arial"/>
                <a:ea typeface="Arial"/>
                <a:cs typeface="Arial"/>
                <a:sym typeface="Arial"/>
              </a:rPr>
              <a:t>(REST API)</a:t>
            </a:r>
            <a:endParaRPr sz="1667">
              <a:solidFill>
                <a:srgbClr val="000000"/>
              </a:solidFill>
              <a:latin typeface="Arial"/>
              <a:ea typeface="Arial"/>
              <a:cs typeface="Arial"/>
              <a:sym typeface="Arial"/>
            </a:endParaRPr>
          </a:p>
        </p:txBody>
      </p:sp>
      <p:grpSp>
        <p:nvGrpSpPr>
          <p:cNvPr id="46" name="Google Shape;10033;p55">
            <a:extLst>
              <a:ext uri="{FF2B5EF4-FFF2-40B4-BE49-F238E27FC236}">
                <a16:creationId xmlns:a16="http://schemas.microsoft.com/office/drawing/2014/main" id="{66504C6C-C2F4-4A98-ADE1-F91E2810AD45}"/>
              </a:ext>
            </a:extLst>
          </p:cNvPr>
          <p:cNvGrpSpPr/>
          <p:nvPr/>
        </p:nvGrpSpPr>
        <p:grpSpPr>
          <a:xfrm>
            <a:off x="7906599" y="4614445"/>
            <a:ext cx="167703" cy="379936"/>
            <a:chOff x="8218339" y="4937789"/>
            <a:chExt cx="167701" cy="379936"/>
          </a:xfrm>
        </p:grpSpPr>
        <p:sp>
          <p:nvSpPr>
            <p:cNvPr id="47" name="Google Shape;10034;p55">
              <a:extLst>
                <a:ext uri="{FF2B5EF4-FFF2-40B4-BE49-F238E27FC236}">
                  <a16:creationId xmlns:a16="http://schemas.microsoft.com/office/drawing/2014/main" id="{FEA3B3A4-6E9E-4F41-9815-436D53F026D6}"/>
                </a:ext>
              </a:extLst>
            </p:cNvPr>
            <p:cNvSpPr/>
            <p:nvPr/>
          </p:nvSpPr>
          <p:spPr>
            <a:xfrm>
              <a:off x="8218350" y="4961600"/>
              <a:ext cx="49500" cy="340200"/>
            </a:xfrm>
            <a:prstGeom prst="leftBrace">
              <a:avLst>
                <a:gd name="adj1" fmla="val 50000"/>
                <a:gd name="adj2" fmla="val 49442"/>
              </a:avLst>
            </a:prstGeom>
            <a:noFill/>
            <a:ln w="9525" cap="flat" cmpd="sng">
              <a:solidFill>
                <a:srgbClr val="4A86E8"/>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nvGrpSpPr>
            <p:cNvPr id="48" name="Google Shape;10035;p55">
              <a:extLst>
                <a:ext uri="{FF2B5EF4-FFF2-40B4-BE49-F238E27FC236}">
                  <a16:creationId xmlns:a16="http://schemas.microsoft.com/office/drawing/2014/main" id="{4C0A718C-9D71-4E1B-9841-39A0E74A61EA}"/>
                </a:ext>
              </a:extLst>
            </p:cNvPr>
            <p:cNvGrpSpPr/>
            <p:nvPr/>
          </p:nvGrpSpPr>
          <p:grpSpPr>
            <a:xfrm rot="-5400000">
              <a:off x="8218339" y="5150026"/>
              <a:ext cx="167699" cy="167699"/>
              <a:chOff x="1175588" y="3390168"/>
              <a:chExt cx="190200" cy="190200"/>
            </a:xfrm>
          </p:grpSpPr>
          <p:sp>
            <p:nvSpPr>
              <p:cNvPr id="54" name="Google Shape;10036;p55">
                <a:extLst>
                  <a:ext uri="{FF2B5EF4-FFF2-40B4-BE49-F238E27FC236}">
                    <a16:creationId xmlns:a16="http://schemas.microsoft.com/office/drawing/2014/main" id="{7E039E0F-086D-4072-A6A1-6884C7C60BF7}"/>
                  </a:ext>
                </a:extLst>
              </p:cNvPr>
              <p:cNvSpPr/>
              <p:nvPr/>
            </p:nvSpPr>
            <p:spPr>
              <a:xfrm rot="-5400000">
                <a:off x="1175588" y="3390168"/>
                <a:ext cx="190200" cy="190200"/>
              </a:xfrm>
              <a:prstGeom prst="ellipse">
                <a:avLst/>
              </a:prstGeom>
              <a:solidFill>
                <a:schemeClr val="accent2"/>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55" name="Google Shape;10037;p55">
                <a:extLst>
                  <a:ext uri="{FF2B5EF4-FFF2-40B4-BE49-F238E27FC236}">
                    <a16:creationId xmlns:a16="http://schemas.microsoft.com/office/drawing/2014/main" id="{EC82C833-10A7-4006-B525-98F1F796D696}"/>
                  </a:ext>
                </a:extLst>
              </p:cNvPr>
              <p:cNvGrpSpPr/>
              <p:nvPr/>
            </p:nvGrpSpPr>
            <p:grpSpPr>
              <a:xfrm>
                <a:off x="1203545" y="3442552"/>
                <a:ext cx="137148" cy="80700"/>
                <a:chOff x="854869" y="3421794"/>
                <a:chExt cx="137148" cy="80700"/>
              </a:xfrm>
            </p:grpSpPr>
            <p:cxnSp>
              <p:nvCxnSpPr>
                <p:cNvPr id="56" name="Google Shape;10038;p55">
                  <a:extLst>
                    <a:ext uri="{FF2B5EF4-FFF2-40B4-BE49-F238E27FC236}">
                      <a16:creationId xmlns:a16="http://schemas.microsoft.com/office/drawing/2014/main" id="{D89ED42C-DEB5-4FCF-BB0D-058183422B64}"/>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57" name="Google Shape;10039;p55">
                  <a:extLst>
                    <a:ext uri="{FF2B5EF4-FFF2-40B4-BE49-F238E27FC236}">
                      <a16:creationId xmlns:a16="http://schemas.microsoft.com/office/drawing/2014/main" id="{B64F04B2-499E-40F3-910D-3DC60007389B}"/>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49" name="Google Shape;10040;p55">
              <a:extLst>
                <a:ext uri="{FF2B5EF4-FFF2-40B4-BE49-F238E27FC236}">
                  <a16:creationId xmlns:a16="http://schemas.microsoft.com/office/drawing/2014/main" id="{E15C80E7-CB72-47CC-BF50-38073F46E524}"/>
                </a:ext>
              </a:extLst>
            </p:cNvPr>
            <p:cNvGrpSpPr/>
            <p:nvPr/>
          </p:nvGrpSpPr>
          <p:grpSpPr>
            <a:xfrm rot="5400000">
              <a:off x="8218341" y="4937789"/>
              <a:ext cx="167699" cy="167699"/>
              <a:chOff x="1175588" y="3390168"/>
              <a:chExt cx="190200" cy="190200"/>
            </a:xfrm>
          </p:grpSpPr>
          <p:sp>
            <p:nvSpPr>
              <p:cNvPr id="50" name="Google Shape;10041;p55">
                <a:extLst>
                  <a:ext uri="{FF2B5EF4-FFF2-40B4-BE49-F238E27FC236}">
                    <a16:creationId xmlns:a16="http://schemas.microsoft.com/office/drawing/2014/main" id="{F64969DC-681A-4B46-ABF4-28662395E915}"/>
                  </a:ext>
                </a:extLst>
              </p:cNvPr>
              <p:cNvSpPr/>
              <p:nvPr/>
            </p:nvSpPr>
            <p:spPr>
              <a:xfrm rot="-5400000">
                <a:off x="1175588" y="3390168"/>
                <a:ext cx="190200" cy="190200"/>
              </a:xfrm>
              <a:prstGeom prst="ellipse">
                <a:avLst/>
              </a:prstGeom>
              <a:solidFill>
                <a:schemeClr val="accent2"/>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51" name="Google Shape;10042;p55">
                <a:extLst>
                  <a:ext uri="{FF2B5EF4-FFF2-40B4-BE49-F238E27FC236}">
                    <a16:creationId xmlns:a16="http://schemas.microsoft.com/office/drawing/2014/main" id="{205B6935-486C-40B9-B746-DD7A1C33F698}"/>
                  </a:ext>
                </a:extLst>
              </p:cNvPr>
              <p:cNvGrpSpPr/>
              <p:nvPr/>
            </p:nvGrpSpPr>
            <p:grpSpPr>
              <a:xfrm>
                <a:off x="1203545" y="3442552"/>
                <a:ext cx="137148" cy="80700"/>
                <a:chOff x="854869" y="3421794"/>
                <a:chExt cx="137148" cy="80700"/>
              </a:xfrm>
            </p:grpSpPr>
            <p:cxnSp>
              <p:nvCxnSpPr>
                <p:cNvPr id="52" name="Google Shape;10043;p55">
                  <a:extLst>
                    <a:ext uri="{FF2B5EF4-FFF2-40B4-BE49-F238E27FC236}">
                      <a16:creationId xmlns:a16="http://schemas.microsoft.com/office/drawing/2014/main" id="{9A49F3D1-22CA-4283-8F18-B9B53D3D12B4}"/>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53" name="Google Shape;10044;p55">
                  <a:extLst>
                    <a:ext uri="{FF2B5EF4-FFF2-40B4-BE49-F238E27FC236}">
                      <a16:creationId xmlns:a16="http://schemas.microsoft.com/office/drawing/2014/main" id="{DAE303F9-1DE8-4760-ADA7-82ACD1984F85}"/>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sp>
        <p:nvSpPr>
          <p:cNvPr id="58" name="Google Shape;10045;p55">
            <a:extLst>
              <a:ext uri="{FF2B5EF4-FFF2-40B4-BE49-F238E27FC236}">
                <a16:creationId xmlns:a16="http://schemas.microsoft.com/office/drawing/2014/main" id="{65D260C7-5410-4DFF-9188-37AF304B4717}"/>
              </a:ext>
            </a:extLst>
          </p:cNvPr>
          <p:cNvSpPr/>
          <p:nvPr/>
        </p:nvSpPr>
        <p:spPr>
          <a:xfrm>
            <a:off x="5558648" y="2358819"/>
            <a:ext cx="1153800" cy="3008400"/>
          </a:xfrm>
          <a:prstGeom prst="rect">
            <a:avLst/>
          </a:prstGeom>
          <a:noFill/>
          <a:ln w="9525" cap="flat" cmpd="sng">
            <a:solidFill>
              <a:srgbClr val="3D85C6"/>
            </a:solidFill>
            <a:prstDash val="solid"/>
            <a:round/>
            <a:headEnd type="none" w="sm" len="sm"/>
            <a:tailEnd type="none" w="sm" len="sm"/>
          </a:ln>
        </p:spPr>
        <p:txBody>
          <a:bodyPr spcFirstLastPara="1" wrap="square" lIns="121900" tIns="60900" rIns="121900" bIns="60900" anchor="ctr" anchorCtr="0">
            <a:noAutofit/>
          </a:bodyPr>
          <a:lstStyle/>
          <a:p>
            <a:pPr marL="0" marR="0" lvl="0" indent="0" algn="ctr" rtl="0">
              <a:lnSpc>
                <a:spcPct val="112500"/>
              </a:lnSpc>
              <a:spcBef>
                <a:spcPts val="0"/>
              </a:spcBef>
              <a:spcAft>
                <a:spcPts val="0"/>
              </a:spcAft>
              <a:buNone/>
            </a:pPr>
            <a:endParaRPr sz="1067">
              <a:solidFill>
                <a:srgbClr val="000000"/>
              </a:solidFill>
              <a:latin typeface="Arial"/>
              <a:ea typeface="Arial"/>
              <a:cs typeface="Arial"/>
              <a:sym typeface="Arial"/>
            </a:endParaRPr>
          </a:p>
        </p:txBody>
      </p:sp>
      <p:sp>
        <p:nvSpPr>
          <p:cNvPr id="59" name="Google Shape;10046;p55">
            <a:extLst>
              <a:ext uri="{FF2B5EF4-FFF2-40B4-BE49-F238E27FC236}">
                <a16:creationId xmlns:a16="http://schemas.microsoft.com/office/drawing/2014/main" id="{62BAE034-C1B9-4D8C-94E5-F3B1F0E4E7A9}"/>
              </a:ext>
            </a:extLst>
          </p:cNvPr>
          <p:cNvSpPr/>
          <p:nvPr/>
        </p:nvSpPr>
        <p:spPr>
          <a:xfrm>
            <a:off x="3788948" y="2358819"/>
            <a:ext cx="1735200" cy="2999400"/>
          </a:xfrm>
          <a:prstGeom prst="rect">
            <a:avLst/>
          </a:prstGeom>
          <a:noFill/>
          <a:ln w="9525" cap="flat" cmpd="sng">
            <a:solidFill>
              <a:srgbClr val="666666"/>
            </a:solidFill>
            <a:prstDash val="dot"/>
            <a:round/>
            <a:headEnd type="none" w="sm" len="sm"/>
            <a:tailEnd type="none" w="sm" len="sm"/>
          </a:ln>
        </p:spPr>
        <p:txBody>
          <a:bodyPr spcFirstLastPara="1" wrap="square" lIns="121900" tIns="24325" rIns="121900" bIns="121900" anchor="t" anchorCtr="0">
            <a:noAutofit/>
          </a:bodyPr>
          <a:lstStyle/>
          <a:p>
            <a:pPr marL="0" marR="0" lvl="0" indent="0" algn="l" rtl="0">
              <a:spcBef>
                <a:spcPts val="0"/>
              </a:spcBef>
              <a:spcAft>
                <a:spcPts val="0"/>
              </a:spcAft>
              <a:buNone/>
            </a:pPr>
            <a:r>
              <a:rPr lang="en-US" sz="800" u="sng" dirty="0">
                <a:solidFill>
                  <a:srgbClr val="666666"/>
                </a:solidFill>
                <a:latin typeface="Arial"/>
                <a:ea typeface="Arial"/>
                <a:cs typeface="Arial"/>
                <a:sym typeface="Arial"/>
              </a:rPr>
              <a:t>Data Sources </a:t>
            </a:r>
            <a:endParaRPr sz="800" u="sng" dirty="0">
              <a:solidFill>
                <a:srgbClr val="666666"/>
              </a:solidFill>
              <a:latin typeface="Arial"/>
              <a:ea typeface="Arial"/>
              <a:cs typeface="Arial"/>
              <a:sym typeface="Arial"/>
            </a:endParaRPr>
          </a:p>
        </p:txBody>
      </p:sp>
      <p:sp>
        <p:nvSpPr>
          <p:cNvPr id="60" name="Google Shape;10047;p55">
            <a:extLst>
              <a:ext uri="{FF2B5EF4-FFF2-40B4-BE49-F238E27FC236}">
                <a16:creationId xmlns:a16="http://schemas.microsoft.com/office/drawing/2014/main" id="{98FF8506-37DD-4A3E-9959-84C94DBFFC3D}"/>
              </a:ext>
            </a:extLst>
          </p:cNvPr>
          <p:cNvSpPr/>
          <p:nvPr/>
        </p:nvSpPr>
        <p:spPr>
          <a:xfrm>
            <a:off x="6573529" y="4399713"/>
            <a:ext cx="288000" cy="289500"/>
          </a:xfrm>
          <a:prstGeom prst="ellipse">
            <a:avLst/>
          </a:prstGeom>
          <a:solidFill>
            <a:schemeClr val="dk1"/>
          </a:solidFill>
          <a:ln>
            <a:noFill/>
          </a:ln>
        </p:spPr>
        <p:txBody>
          <a:bodyPr spcFirstLastPara="1" wrap="square" lIns="27400" tIns="60900" rIns="27400" bIns="60900" anchor="ctr" anchorCtr="0">
            <a:noAutofit/>
          </a:bodyPr>
          <a:lstStyle/>
          <a:p>
            <a:pPr marL="0" marR="0" lvl="0" indent="0" algn="ctr" rtl="0">
              <a:spcBef>
                <a:spcPts val="0"/>
              </a:spcBef>
              <a:spcAft>
                <a:spcPts val="0"/>
              </a:spcAft>
              <a:buNone/>
            </a:pPr>
            <a:r>
              <a:rPr lang="en-US" sz="1333" b="1">
                <a:solidFill>
                  <a:srgbClr val="FFFFFF"/>
                </a:solidFill>
                <a:latin typeface="Arial"/>
                <a:ea typeface="Arial"/>
                <a:cs typeface="Arial"/>
                <a:sym typeface="Arial"/>
              </a:rPr>
              <a:t>B</a:t>
            </a:r>
            <a:endParaRPr sz="1867">
              <a:solidFill>
                <a:srgbClr val="000000"/>
              </a:solidFill>
              <a:latin typeface="Arial"/>
              <a:ea typeface="Arial"/>
              <a:cs typeface="Arial"/>
              <a:sym typeface="Arial"/>
            </a:endParaRPr>
          </a:p>
        </p:txBody>
      </p:sp>
      <p:sp>
        <p:nvSpPr>
          <p:cNvPr id="61" name="Google Shape;10048;p55">
            <a:extLst>
              <a:ext uri="{FF2B5EF4-FFF2-40B4-BE49-F238E27FC236}">
                <a16:creationId xmlns:a16="http://schemas.microsoft.com/office/drawing/2014/main" id="{7B3576EC-B883-4652-9644-CACFC2ECF568}"/>
              </a:ext>
            </a:extLst>
          </p:cNvPr>
          <p:cNvSpPr/>
          <p:nvPr/>
        </p:nvSpPr>
        <p:spPr>
          <a:xfrm>
            <a:off x="5312705" y="3878013"/>
            <a:ext cx="288000" cy="289500"/>
          </a:xfrm>
          <a:prstGeom prst="ellipse">
            <a:avLst/>
          </a:prstGeom>
          <a:solidFill>
            <a:schemeClr val="dk1"/>
          </a:solidFill>
          <a:ln>
            <a:noFill/>
          </a:ln>
        </p:spPr>
        <p:txBody>
          <a:bodyPr spcFirstLastPara="1" wrap="square" lIns="27400" tIns="60900" rIns="27400" bIns="60900" anchor="ctr" anchorCtr="0">
            <a:noAutofit/>
          </a:bodyPr>
          <a:lstStyle/>
          <a:p>
            <a:pPr marL="0" marR="0" lvl="0" indent="0" algn="ctr" rtl="0">
              <a:spcBef>
                <a:spcPts val="0"/>
              </a:spcBef>
              <a:spcAft>
                <a:spcPts val="0"/>
              </a:spcAft>
              <a:buNone/>
            </a:pPr>
            <a:r>
              <a:rPr lang="en-US" sz="1333" b="1">
                <a:solidFill>
                  <a:srgbClr val="FFFFFF"/>
                </a:solidFill>
                <a:latin typeface="Arial"/>
                <a:ea typeface="Arial"/>
                <a:cs typeface="Arial"/>
                <a:sym typeface="Arial"/>
              </a:rPr>
              <a:t>C</a:t>
            </a:r>
            <a:endParaRPr sz="1867">
              <a:solidFill>
                <a:srgbClr val="000000"/>
              </a:solidFill>
              <a:latin typeface="Arial"/>
              <a:ea typeface="Arial"/>
              <a:cs typeface="Arial"/>
              <a:sym typeface="Arial"/>
            </a:endParaRPr>
          </a:p>
        </p:txBody>
      </p:sp>
      <p:sp>
        <p:nvSpPr>
          <p:cNvPr id="62" name="Google Shape;10049;p55">
            <a:extLst>
              <a:ext uri="{FF2B5EF4-FFF2-40B4-BE49-F238E27FC236}">
                <a16:creationId xmlns:a16="http://schemas.microsoft.com/office/drawing/2014/main" id="{436DCB30-DD18-4688-9EA6-C5DB7E502820}"/>
              </a:ext>
            </a:extLst>
          </p:cNvPr>
          <p:cNvSpPr/>
          <p:nvPr/>
        </p:nvSpPr>
        <p:spPr>
          <a:xfrm>
            <a:off x="6573555" y="2973789"/>
            <a:ext cx="288000" cy="289500"/>
          </a:xfrm>
          <a:prstGeom prst="ellipse">
            <a:avLst/>
          </a:prstGeom>
          <a:solidFill>
            <a:schemeClr val="dk1"/>
          </a:solidFill>
          <a:ln>
            <a:noFill/>
          </a:ln>
        </p:spPr>
        <p:txBody>
          <a:bodyPr spcFirstLastPara="1" wrap="square" lIns="27400" tIns="60900" rIns="27400" bIns="60900" anchor="ctr" anchorCtr="0">
            <a:noAutofit/>
          </a:bodyPr>
          <a:lstStyle/>
          <a:p>
            <a:pPr marL="0" marR="0" lvl="0" indent="0" algn="ctr" rtl="0">
              <a:spcBef>
                <a:spcPts val="0"/>
              </a:spcBef>
              <a:spcAft>
                <a:spcPts val="0"/>
              </a:spcAft>
              <a:buNone/>
            </a:pPr>
            <a:r>
              <a:rPr lang="en-US" sz="1333" b="1">
                <a:solidFill>
                  <a:srgbClr val="FFFFFF"/>
                </a:solidFill>
                <a:latin typeface="Arial"/>
                <a:ea typeface="Arial"/>
                <a:cs typeface="Arial"/>
                <a:sym typeface="Arial"/>
              </a:rPr>
              <a:t>A</a:t>
            </a:r>
            <a:endParaRPr sz="1867">
              <a:solidFill>
                <a:srgbClr val="000000"/>
              </a:solidFill>
              <a:latin typeface="Arial"/>
              <a:ea typeface="Arial"/>
              <a:cs typeface="Arial"/>
              <a:sym typeface="Arial"/>
            </a:endParaRPr>
          </a:p>
        </p:txBody>
      </p:sp>
      <p:grpSp>
        <p:nvGrpSpPr>
          <p:cNvPr id="63" name="Google Shape;10050;p55">
            <a:extLst>
              <a:ext uri="{FF2B5EF4-FFF2-40B4-BE49-F238E27FC236}">
                <a16:creationId xmlns:a16="http://schemas.microsoft.com/office/drawing/2014/main" id="{33270B77-7FAB-4DF0-A535-B59BE3CB59F8}"/>
              </a:ext>
            </a:extLst>
          </p:cNvPr>
          <p:cNvGrpSpPr/>
          <p:nvPr/>
        </p:nvGrpSpPr>
        <p:grpSpPr>
          <a:xfrm rot="10800000">
            <a:off x="9504795" y="3490028"/>
            <a:ext cx="167699" cy="167699"/>
            <a:chOff x="1175588" y="3390168"/>
            <a:chExt cx="190200" cy="190200"/>
          </a:xfrm>
        </p:grpSpPr>
        <p:sp>
          <p:nvSpPr>
            <p:cNvPr id="64" name="Google Shape;10051;p55">
              <a:extLst>
                <a:ext uri="{FF2B5EF4-FFF2-40B4-BE49-F238E27FC236}">
                  <a16:creationId xmlns:a16="http://schemas.microsoft.com/office/drawing/2014/main" id="{30CB8B15-04D0-4111-A1EE-1C9EBD0AE87B}"/>
                </a:ext>
              </a:extLst>
            </p:cNvPr>
            <p:cNvSpPr/>
            <p:nvPr/>
          </p:nvSpPr>
          <p:spPr>
            <a:xfrm rot="-5400000">
              <a:off x="1175588" y="3390168"/>
              <a:ext cx="190200" cy="190200"/>
            </a:xfrm>
            <a:prstGeom prst="ellipse">
              <a:avLst/>
            </a:prstGeom>
            <a:solidFill>
              <a:schemeClr val="accent2"/>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65" name="Google Shape;10052;p55">
              <a:extLst>
                <a:ext uri="{FF2B5EF4-FFF2-40B4-BE49-F238E27FC236}">
                  <a16:creationId xmlns:a16="http://schemas.microsoft.com/office/drawing/2014/main" id="{5341E6E4-9A86-44AF-AE64-C92B90D4DC47}"/>
                </a:ext>
              </a:extLst>
            </p:cNvPr>
            <p:cNvGrpSpPr/>
            <p:nvPr/>
          </p:nvGrpSpPr>
          <p:grpSpPr>
            <a:xfrm>
              <a:off x="1203545" y="3442552"/>
              <a:ext cx="137148" cy="80700"/>
              <a:chOff x="854869" y="3421794"/>
              <a:chExt cx="137148" cy="80700"/>
            </a:xfrm>
          </p:grpSpPr>
          <p:cxnSp>
            <p:nvCxnSpPr>
              <p:cNvPr id="66" name="Google Shape;10053;p55">
                <a:extLst>
                  <a:ext uri="{FF2B5EF4-FFF2-40B4-BE49-F238E27FC236}">
                    <a16:creationId xmlns:a16="http://schemas.microsoft.com/office/drawing/2014/main" id="{53F44E5F-5350-4F5D-937D-FEE62B0B6302}"/>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67" name="Google Shape;10054;p55">
                <a:extLst>
                  <a:ext uri="{FF2B5EF4-FFF2-40B4-BE49-F238E27FC236}">
                    <a16:creationId xmlns:a16="http://schemas.microsoft.com/office/drawing/2014/main" id="{7C14E34D-ED9F-4A5F-AA5E-F489B16ACDE3}"/>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68" name="Google Shape;10055;p55">
            <a:extLst>
              <a:ext uri="{FF2B5EF4-FFF2-40B4-BE49-F238E27FC236}">
                <a16:creationId xmlns:a16="http://schemas.microsoft.com/office/drawing/2014/main" id="{58DD9061-BEFB-4776-B496-7C0FFDABC2A9}"/>
              </a:ext>
            </a:extLst>
          </p:cNvPr>
          <p:cNvGrpSpPr/>
          <p:nvPr/>
        </p:nvGrpSpPr>
        <p:grpSpPr>
          <a:xfrm>
            <a:off x="9292556" y="3490025"/>
            <a:ext cx="167699" cy="167699"/>
            <a:chOff x="1175588" y="3390168"/>
            <a:chExt cx="190200" cy="190200"/>
          </a:xfrm>
        </p:grpSpPr>
        <p:sp>
          <p:nvSpPr>
            <p:cNvPr id="69" name="Google Shape;10056;p55">
              <a:extLst>
                <a:ext uri="{FF2B5EF4-FFF2-40B4-BE49-F238E27FC236}">
                  <a16:creationId xmlns:a16="http://schemas.microsoft.com/office/drawing/2014/main" id="{28932F4C-19F2-49C4-9C02-B81E11F62E78}"/>
                </a:ext>
              </a:extLst>
            </p:cNvPr>
            <p:cNvSpPr/>
            <p:nvPr/>
          </p:nvSpPr>
          <p:spPr>
            <a:xfrm rot="-5400000">
              <a:off x="1175588" y="3390168"/>
              <a:ext cx="190200" cy="190200"/>
            </a:xfrm>
            <a:prstGeom prst="ellipse">
              <a:avLst/>
            </a:prstGeom>
            <a:solidFill>
              <a:schemeClr val="accent2"/>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70" name="Google Shape;10057;p55">
              <a:extLst>
                <a:ext uri="{FF2B5EF4-FFF2-40B4-BE49-F238E27FC236}">
                  <a16:creationId xmlns:a16="http://schemas.microsoft.com/office/drawing/2014/main" id="{69D1707D-687F-4D73-AD7E-5D480E46DC9F}"/>
                </a:ext>
              </a:extLst>
            </p:cNvPr>
            <p:cNvGrpSpPr/>
            <p:nvPr/>
          </p:nvGrpSpPr>
          <p:grpSpPr>
            <a:xfrm>
              <a:off x="1203545" y="3442552"/>
              <a:ext cx="137148" cy="80700"/>
              <a:chOff x="854869" y="3421794"/>
              <a:chExt cx="137148" cy="80700"/>
            </a:xfrm>
          </p:grpSpPr>
          <p:cxnSp>
            <p:nvCxnSpPr>
              <p:cNvPr id="71" name="Google Shape;10058;p55">
                <a:extLst>
                  <a:ext uri="{FF2B5EF4-FFF2-40B4-BE49-F238E27FC236}">
                    <a16:creationId xmlns:a16="http://schemas.microsoft.com/office/drawing/2014/main" id="{B11465EA-BC2C-4CAB-AC74-084E2A5E4C49}"/>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72" name="Google Shape;10059;p55">
                <a:extLst>
                  <a:ext uri="{FF2B5EF4-FFF2-40B4-BE49-F238E27FC236}">
                    <a16:creationId xmlns:a16="http://schemas.microsoft.com/office/drawing/2014/main" id="{4EDE75F1-DE0E-4232-9651-723E3548BE42}"/>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73" name="Google Shape;10060;p55">
            <a:extLst>
              <a:ext uri="{FF2B5EF4-FFF2-40B4-BE49-F238E27FC236}">
                <a16:creationId xmlns:a16="http://schemas.microsoft.com/office/drawing/2014/main" id="{FEF7066B-E4C0-427D-83BA-775F03B47017}"/>
              </a:ext>
            </a:extLst>
          </p:cNvPr>
          <p:cNvGrpSpPr/>
          <p:nvPr/>
        </p:nvGrpSpPr>
        <p:grpSpPr>
          <a:xfrm rot="10800000">
            <a:off x="10562069" y="3490028"/>
            <a:ext cx="167699" cy="167699"/>
            <a:chOff x="1175588" y="3390168"/>
            <a:chExt cx="190200" cy="190200"/>
          </a:xfrm>
        </p:grpSpPr>
        <p:sp>
          <p:nvSpPr>
            <p:cNvPr id="74" name="Google Shape;10061;p55">
              <a:extLst>
                <a:ext uri="{FF2B5EF4-FFF2-40B4-BE49-F238E27FC236}">
                  <a16:creationId xmlns:a16="http://schemas.microsoft.com/office/drawing/2014/main" id="{EC99AF36-146C-4981-B4E2-72BB55B8F4D0}"/>
                </a:ext>
              </a:extLst>
            </p:cNvPr>
            <p:cNvSpPr/>
            <p:nvPr/>
          </p:nvSpPr>
          <p:spPr>
            <a:xfrm rot="-5400000">
              <a:off x="1175588" y="3390168"/>
              <a:ext cx="190200" cy="190200"/>
            </a:xfrm>
            <a:prstGeom prst="ellipse">
              <a:avLst/>
            </a:prstGeom>
            <a:solidFill>
              <a:schemeClr val="accent2"/>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75" name="Google Shape;10062;p55">
              <a:extLst>
                <a:ext uri="{FF2B5EF4-FFF2-40B4-BE49-F238E27FC236}">
                  <a16:creationId xmlns:a16="http://schemas.microsoft.com/office/drawing/2014/main" id="{EE6DAE50-EE6D-40DD-A50B-5EDD5520595E}"/>
                </a:ext>
              </a:extLst>
            </p:cNvPr>
            <p:cNvGrpSpPr/>
            <p:nvPr/>
          </p:nvGrpSpPr>
          <p:grpSpPr>
            <a:xfrm>
              <a:off x="1203545" y="3442552"/>
              <a:ext cx="137148" cy="80700"/>
              <a:chOff x="854869" y="3421794"/>
              <a:chExt cx="137148" cy="80700"/>
            </a:xfrm>
          </p:grpSpPr>
          <p:cxnSp>
            <p:nvCxnSpPr>
              <p:cNvPr id="76" name="Google Shape;10063;p55">
                <a:extLst>
                  <a:ext uri="{FF2B5EF4-FFF2-40B4-BE49-F238E27FC236}">
                    <a16:creationId xmlns:a16="http://schemas.microsoft.com/office/drawing/2014/main" id="{B0F1DAA9-B0D5-4F78-A0C9-470C728B68EA}"/>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77" name="Google Shape;10064;p55">
                <a:extLst>
                  <a:ext uri="{FF2B5EF4-FFF2-40B4-BE49-F238E27FC236}">
                    <a16:creationId xmlns:a16="http://schemas.microsoft.com/office/drawing/2014/main" id="{D26D3187-7F00-4B78-94A5-2CE16119617D}"/>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78" name="Google Shape;10065;p55">
            <a:extLst>
              <a:ext uri="{FF2B5EF4-FFF2-40B4-BE49-F238E27FC236}">
                <a16:creationId xmlns:a16="http://schemas.microsoft.com/office/drawing/2014/main" id="{66A2D60F-BDCD-4A4E-BE3D-D17B6A86E40D}"/>
              </a:ext>
            </a:extLst>
          </p:cNvPr>
          <p:cNvGrpSpPr/>
          <p:nvPr/>
        </p:nvGrpSpPr>
        <p:grpSpPr>
          <a:xfrm>
            <a:off x="10349832" y="3490025"/>
            <a:ext cx="167699" cy="167699"/>
            <a:chOff x="1175588" y="3390168"/>
            <a:chExt cx="190200" cy="190200"/>
          </a:xfrm>
        </p:grpSpPr>
        <p:sp>
          <p:nvSpPr>
            <p:cNvPr id="79" name="Google Shape;10066;p55">
              <a:extLst>
                <a:ext uri="{FF2B5EF4-FFF2-40B4-BE49-F238E27FC236}">
                  <a16:creationId xmlns:a16="http://schemas.microsoft.com/office/drawing/2014/main" id="{466FD318-0033-41BA-841B-E50AEC0C1F5B}"/>
                </a:ext>
              </a:extLst>
            </p:cNvPr>
            <p:cNvSpPr/>
            <p:nvPr/>
          </p:nvSpPr>
          <p:spPr>
            <a:xfrm rot="-5400000">
              <a:off x="1175588" y="3390168"/>
              <a:ext cx="190200" cy="190200"/>
            </a:xfrm>
            <a:prstGeom prst="ellipse">
              <a:avLst/>
            </a:prstGeom>
            <a:solidFill>
              <a:schemeClr val="accent2"/>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80" name="Google Shape;10067;p55">
              <a:extLst>
                <a:ext uri="{FF2B5EF4-FFF2-40B4-BE49-F238E27FC236}">
                  <a16:creationId xmlns:a16="http://schemas.microsoft.com/office/drawing/2014/main" id="{1BB066C3-1BDF-489E-99B6-D133B037441C}"/>
                </a:ext>
              </a:extLst>
            </p:cNvPr>
            <p:cNvGrpSpPr/>
            <p:nvPr/>
          </p:nvGrpSpPr>
          <p:grpSpPr>
            <a:xfrm>
              <a:off x="1203545" y="3442552"/>
              <a:ext cx="137148" cy="80700"/>
              <a:chOff x="854869" y="3421794"/>
              <a:chExt cx="137148" cy="80700"/>
            </a:xfrm>
          </p:grpSpPr>
          <p:cxnSp>
            <p:nvCxnSpPr>
              <p:cNvPr id="81" name="Google Shape;10068;p55">
                <a:extLst>
                  <a:ext uri="{FF2B5EF4-FFF2-40B4-BE49-F238E27FC236}">
                    <a16:creationId xmlns:a16="http://schemas.microsoft.com/office/drawing/2014/main" id="{1A3DD6A9-278C-4BD4-B332-9F094C2EA86C}"/>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82" name="Google Shape;10069;p55">
                <a:extLst>
                  <a:ext uri="{FF2B5EF4-FFF2-40B4-BE49-F238E27FC236}">
                    <a16:creationId xmlns:a16="http://schemas.microsoft.com/office/drawing/2014/main" id="{F8009D6B-7DA8-4FB7-8988-2113B05A3FE6}"/>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cxnSp>
        <p:nvCxnSpPr>
          <p:cNvPr id="83" name="Google Shape;10070;p55">
            <a:extLst>
              <a:ext uri="{FF2B5EF4-FFF2-40B4-BE49-F238E27FC236}">
                <a16:creationId xmlns:a16="http://schemas.microsoft.com/office/drawing/2014/main" id="{08724778-D374-4A6F-B970-A57243950D2C}"/>
              </a:ext>
            </a:extLst>
          </p:cNvPr>
          <p:cNvCxnSpPr>
            <a:stCxn id="84" idx="1"/>
            <a:endCxn id="45" idx="3"/>
          </p:cNvCxnSpPr>
          <p:nvPr/>
        </p:nvCxnSpPr>
        <p:spPr>
          <a:xfrm rot="5400000">
            <a:off x="9123615" y="3551069"/>
            <a:ext cx="169200" cy="536700"/>
          </a:xfrm>
          <a:prstGeom prst="bentConnector2">
            <a:avLst/>
          </a:prstGeom>
          <a:noFill/>
          <a:ln w="9525" cap="flat" cmpd="sng">
            <a:solidFill>
              <a:srgbClr val="4A86E8"/>
            </a:solidFill>
            <a:prstDash val="solid"/>
            <a:round/>
            <a:headEnd type="none" w="sm" len="sm"/>
            <a:tailEnd type="none" w="sm" len="sm"/>
          </a:ln>
        </p:spPr>
      </p:cxnSp>
      <p:sp>
        <p:nvSpPr>
          <p:cNvPr id="84" name="Google Shape;10071;p55">
            <a:extLst>
              <a:ext uri="{FF2B5EF4-FFF2-40B4-BE49-F238E27FC236}">
                <a16:creationId xmlns:a16="http://schemas.microsoft.com/office/drawing/2014/main" id="{A5984400-6EFA-4CC0-9F58-5219A4A39338}"/>
              </a:ext>
            </a:extLst>
          </p:cNvPr>
          <p:cNvSpPr/>
          <p:nvPr/>
        </p:nvSpPr>
        <p:spPr>
          <a:xfrm rot="-5400000">
            <a:off x="9428265" y="3482969"/>
            <a:ext cx="96600" cy="407100"/>
          </a:xfrm>
          <a:prstGeom prst="leftBrace">
            <a:avLst>
              <a:gd name="adj1" fmla="val 50000"/>
              <a:gd name="adj2" fmla="val 50000"/>
            </a:avLst>
          </a:prstGeom>
          <a:noFill/>
          <a:ln w="9525" cap="flat" cmpd="sng">
            <a:solidFill>
              <a:srgbClr val="4A86E8"/>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cxnSp>
        <p:nvCxnSpPr>
          <p:cNvPr id="85" name="Google Shape;10072;p55">
            <a:extLst>
              <a:ext uri="{FF2B5EF4-FFF2-40B4-BE49-F238E27FC236}">
                <a16:creationId xmlns:a16="http://schemas.microsoft.com/office/drawing/2014/main" id="{9CB533D9-27C7-45CE-A7F4-AF4F0E67201C}"/>
              </a:ext>
            </a:extLst>
          </p:cNvPr>
          <p:cNvCxnSpPr>
            <a:stCxn id="165" idx="1"/>
            <a:endCxn id="25" idx="3"/>
          </p:cNvCxnSpPr>
          <p:nvPr/>
        </p:nvCxnSpPr>
        <p:spPr>
          <a:xfrm rot="10800000">
            <a:off x="8948448" y="4804356"/>
            <a:ext cx="1104300" cy="1800"/>
          </a:xfrm>
          <a:prstGeom prst="bentConnector3">
            <a:avLst>
              <a:gd name="adj1" fmla="val 49994"/>
            </a:avLst>
          </a:prstGeom>
          <a:noFill/>
          <a:ln w="9525" cap="flat" cmpd="sng">
            <a:solidFill>
              <a:srgbClr val="4A86E8"/>
            </a:solidFill>
            <a:prstDash val="solid"/>
            <a:round/>
            <a:headEnd type="none" w="sm" len="sm"/>
            <a:tailEnd type="none" w="sm" len="sm"/>
          </a:ln>
        </p:spPr>
      </p:cxnSp>
      <p:grpSp>
        <p:nvGrpSpPr>
          <p:cNvPr id="86" name="Google Shape;10074;p55">
            <a:extLst>
              <a:ext uri="{FF2B5EF4-FFF2-40B4-BE49-F238E27FC236}">
                <a16:creationId xmlns:a16="http://schemas.microsoft.com/office/drawing/2014/main" id="{94A98AB4-4251-4131-9CC8-1728199087E8}"/>
              </a:ext>
            </a:extLst>
          </p:cNvPr>
          <p:cNvGrpSpPr/>
          <p:nvPr/>
        </p:nvGrpSpPr>
        <p:grpSpPr>
          <a:xfrm>
            <a:off x="7904262" y="3714120"/>
            <a:ext cx="167703" cy="379936"/>
            <a:chOff x="8218339" y="4937789"/>
            <a:chExt cx="167701" cy="379936"/>
          </a:xfrm>
        </p:grpSpPr>
        <p:sp>
          <p:nvSpPr>
            <p:cNvPr id="87" name="Google Shape;10075;p55">
              <a:extLst>
                <a:ext uri="{FF2B5EF4-FFF2-40B4-BE49-F238E27FC236}">
                  <a16:creationId xmlns:a16="http://schemas.microsoft.com/office/drawing/2014/main" id="{1CC6C38E-F979-4F4D-9194-7A1916BC29F9}"/>
                </a:ext>
              </a:extLst>
            </p:cNvPr>
            <p:cNvSpPr/>
            <p:nvPr/>
          </p:nvSpPr>
          <p:spPr>
            <a:xfrm>
              <a:off x="8218350" y="4961600"/>
              <a:ext cx="49500" cy="340200"/>
            </a:xfrm>
            <a:prstGeom prst="leftBrace">
              <a:avLst>
                <a:gd name="adj1" fmla="val 50000"/>
                <a:gd name="adj2" fmla="val 49442"/>
              </a:avLst>
            </a:prstGeom>
            <a:noFill/>
            <a:ln w="9525" cap="flat" cmpd="sng">
              <a:solidFill>
                <a:srgbClr val="4A86E8"/>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nvGrpSpPr>
            <p:cNvPr id="88" name="Google Shape;10076;p55">
              <a:extLst>
                <a:ext uri="{FF2B5EF4-FFF2-40B4-BE49-F238E27FC236}">
                  <a16:creationId xmlns:a16="http://schemas.microsoft.com/office/drawing/2014/main" id="{2B8DC5A1-4B52-4EFC-B24C-072702490064}"/>
                </a:ext>
              </a:extLst>
            </p:cNvPr>
            <p:cNvGrpSpPr/>
            <p:nvPr/>
          </p:nvGrpSpPr>
          <p:grpSpPr>
            <a:xfrm rot="-5400000">
              <a:off x="8218339" y="5150026"/>
              <a:ext cx="167699" cy="167699"/>
              <a:chOff x="1175588" y="3390168"/>
              <a:chExt cx="190200" cy="190200"/>
            </a:xfrm>
          </p:grpSpPr>
          <p:sp>
            <p:nvSpPr>
              <p:cNvPr id="94" name="Google Shape;10077;p55">
                <a:extLst>
                  <a:ext uri="{FF2B5EF4-FFF2-40B4-BE49-F238E27FC236}">
                    <a16:creationId xmlns:a16="http://schemas.microsoft.com/office/drawing/2014/main" id="{BF32AEC5-2F32-49FE-AA54-76BD106FA3C5}"/>
                  </a:ext>
                </a:extLst>
              </p:cNvPr>
              <p:cNvSpPr/>
              <p:nvPr/>
            </p:nvSpPr>
            <p:spPr>
              <a:xfrm rot="-5400000">
                <a:off x="1175588" y="3390168"/>
                <a:ext cx="190200" cy="190200"/>
              </a:xfrm>
              <a:prstGeom prst="ellipse">
                <a:avLst/>
              </a:prstGeom>
              <a:solidFill>
                <a:schemeClr val="accent2"/>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95" name="Google Shape;10078;p55">
                <a:extLst>
                  <a:ext uri="{FF2B5EF4-FFF2-40B4-BE49-F238E27FC236}">
                    <a16:creationId xmlns:a16="http://schemas.microsoft.com/office/drawing/2014/main" id="{B19005FF-78B4-4155-A92D-67417ACA9E8C}"/>
                  </a:ext>
                </a:extLst>
              </p:cNvPr>
              <p:cNvGrpSpPr/>
              <p:nvPr/>
            </p:nvGrpSpPr>
            <p:grpSpPr>
              <a:xfrm>
                <a:off x="1203545" y="3442552"/>
                <a:ext cx="137148" cy="80700"/>
                <a:chOff x="854869" y="3421794"/>
                <a:chExt cx="137148" cy="80700"/>
              </a:xfrm>
            </p:grpSpPr>
            <p:cxnSp>
              <p:nvCxnSpPr>
                <p:cNvPr id="96" name="Google Shape;10079;p55">
                  <a:extLst>
                    <a:ext uri="{FF2B5EF4-FFF2-40B4-BE49-F238E27FC236}">
                      <a16:creationId xmlns:a16="http://schemas.microsoft.com/office/drawing/2014/main" id="{577B13CD-4BFA-477F-BCAA-C864AB8AB356}"/>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97" name="Google Shape;10080;p55">
                  <a:extLst>
                    <a:ext uri="{FF2B5EF4-FFF2-40B4-BE49-F238E27FC236}">
                      <a16:creationId xmlns:a16="http://schemas.microsoft.com/office/drawing/2014/main" id="{ED4E5DBF-DE28-49BD-ACD0-12EFCE772F37}"/>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89" name="Google Shape;10081;p55">
              <a:extLst>
                <a:ext uri="{FF2B5EF4-FFF2-40B4-BE49-F238E27FC236}">
                  <a16:creationId xmlns:a16="http://schemas.microsoft.com/office/drawing/2014/main" id="{F84D1B09-F12D-4AA3-AB7B-472F12340FE0}"/>
                </a:ext>
              </a:extLst>
            </p:cNvPr>
            <p:cNvGrpSpPr/>
            <p:nvPr/>
          </p:nvGrpSpPr>
          <p:grpSpPr>
            <a:xfrm rot="5400000">
              <a:off x="8218341" y="4937789"/>
              <a:ext cx="167699" cy="167699"/>
              <a:chOff x="1175588" y="3390168"/>
              <a:chExt cx="190200" cy="190200"/>
            </a:xfrm>
          </p:grpSpPr>
          <p:sp>
            <p:nvSpPr>
              <p:cNvPr id="90" name="Google Shape;10082;p55">
                <a:extLst>
                  <a:ext uri="{FF2B5EF4-FFF2-40B4-BE49-F238E27FC236}">
                    <a16:creationId xmlns:a16="http://schemas.microsoft.com/office/drawing/2014/main" id="{953FC7C3-62B8-402D-A01B-592ED7439796}"/>
                  </a:ext>
                </a:extLst>
              </p:cNvPr>
              <p:cNvSpPr/>
              <p:nvPr/>
            </p:nvSpPr>
            <p:spPr>
              <a:xfrm rot="-5400000">
                <a:off x="1175588" y="3390168"/>
                <a:ext cx="190200" cy="190200"/>
              </a:xfrm>
              <a:prstGeom prst="ellipse">
                <a:avLst/>
              </a:prstGeom>
              <a:solidFill>
                <a:schemeClr val="accent2"/>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91" name="Google Shape;10083;p55">
                <a:extLst>
                  <a:ext uri="{FF2B5EF4-FFF2-40B4-BE49-F238E27FC236}">
                    <a16:creationId xmlns:a16="http://schemas.microsoft.com/office/drawing/2014/main" id="{6FD515C2-8233-4A31-B20C-A6ACB8FA216D}"/>
                  </a:ext>
                </a:extLst>
              </p:cNvPr>
              <p:cNvGrpSpPr/>
              <p:nvPr/>
            </p:nvGrpSpPr>
            <p:grpSpPr>
              <a:xfrm>
                <a:off x="1203545" y="3442552"/>
                <a:ext cx="137148" cy="80700"/>
                <a:chOff x="854869" y="3421794"/>
                <a:chExt cx="137148" cy="80700"/>
              </a:xfrm>
            </p:grpSpPr>
            <p:cxnSp>
              <p:nvCxnSpPr>
                <p:cNvPr id="92" name="Google Shape;10084;p55">
                  <a:extLst>
                    <a:ext uri="{FF2B5EF4-FFF2-40B4-BE49-F238E27FC236}">
                      <a16:creationId xmlns:a16="http://schemas.microsoft.com/office/drawing/2014/main" id="{0CB352A1-CEFB-48B4-B114-6BF4BADCA0FD}"/>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93" name="Google Shape;10085;p55">
                  <a:extLst>
                    <a:ext uri="{FF2B5EF4-FFF2-40B4-BE49-F238E27FC236}">
                      <a16:creationId xmlns:a16="http://schemas.microsoft.com/office/drawing/2014/main" id="{7C619C92-3BDE-486B-B499-1911D55047E2}"/>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grpSp>
        <p:nvGrpSpPr>
          <p:cNvPr id="98" name="Google Shape;10086;p55">
            <a:extLst>
              <a:ext uri="{FF2B5EF4-FFF2-40B4-BE49-F238E27FC236}">
                <a16:creationId xmlns:a16="http://schemas.microsoft.com/office/drawing/2014/main" id="{426C693E-0C82-4FF2-9F89-060CC4FD9A19}"/>
              </a:ext>
            </a:extLst>
          </p:cNvPr>
          <p:cNvGrpSpPr/>
          <p:nvPr/>
        </p:nvGrpSpPr>
        <p:grpSpPr>
          <a:xfrm>
            <a:off x="5453385" y="4734719"/>
            <a:ext cx="1213800" cy="279000"/>
            <a:chOff x="5794125" y="5027300"/>
            <a:chExt cx="1213800" cy="279000"/>
          </a:xfrm>
        </p:grpSpPr>
        <p:sp>
          <p:nvSpPr>
            <p:cNvPr id="99" name="Google Shape;10087;p55">
              <a:extLst>
                <a:ext uri="{FF2B5EF4-FFF2-40B4-BE49-F238E27FC236}">
                  <a16:creationId xmlns:a16="http://schemas.microsoft.com/office/drawing/2014/main" id="{BEF4B999-2E2F-4758-8F37-873A78278DB5}"/>
                </a:ext>
              </a:extLst>
            </p:cNvPr>
            <p:cNvSpPr/>
            <p:nvPr/>
          </p:nvSpPr>
          <p:spPr>
            <a:xfrm>
              <a:off x="5794125" y="5027300"/>
              <a:ext cx="1213800" cy="279000"/>
            </a:xfrm>
            <a:prstGeom prst="rect">
              <a:avLst/>
            </a:prstGeom>
            <a:noFill/>
            <a:ln w="9525" cap="flat" cmpd="sng">
              <a:solidFill>
                <a:srgbClr val="434343"/>
              </a:solidFill>
              <a:prstDash val="solid"/>
              <a:round/>
              <a:headEnd type="none" w="sm" len="sm"/>
              <a:tailEnd type="none" w="sm" len="sm"/>
            </a:ln>
          </p:spPr>
          <p:txBody>
            <a:bodyPr spcFirstLastPara="1" wrap="square" lIns="121900" tIns="60900" rIns="121900" bIns="60900" anchor="ctr" anchorCtr="0">
              <a:noAutofit/>
            </a:bodyPr>
            <a:lstStyle/>
            <a:p>
              <a:pPr marL="0" marR="0" lvl="0" indent="0" algn="l" rtl="0">
                <a:lnSpc>
                  <a:spcPct val="112500"/>
                </a:lnSpc>
                <a:spcBef>
                  <a:spcPts val="0"/>
                </a:spcBef>
                <a:spcAft>
                  <a:spcPts val="0"/>
                </a:spcAft>
                <a:buNone/>
              </a:pPr>
              <a:endParaRPr sz="1067">
                <a:solidFill>
                  <a:srgbClr val="000000"/>
                </a:solidFill>
                <a:latin typeface="Arial"/>
                <a:ea typeface="Arial"/>
                <a:cs typeface="Arial"/>
                <a:sym typeface="Arial"/>
              </a:endParaRPr>
            </a:p>
          </p:txBody>
        </p:sp>
        <p:sp>
          <p:nvSpPr>
            <p:cNvPr id="100" name="Google Shape;10088;p55">
              <a:extLst>
                <a:ext uri="{FF2B5EF4-FFF2-40B4-BE49-F238E27FC236}">
                  <a16:creationId xmlns:a16="http://schemas.microsoft.com/office/drawing/2014/main" id="{89DA8C2D-FE5F-47EF-B2E1-DBA891EE22B8}"/>
                </a:ext>
              </a:extLst>
            </p:cNvPr>
            <p:cNvSpPr/>
            <p:nvPr/>
          </p:nvSpPr>
          <p:spPr>
            <a:xfrm>
              <a:off x="5823325" y="5063300"/>
              <a:ext cx="1147500" cy="207000"/>
            </a:xfrm>
            <a:prstGeom prst="rect">
              <a:avLst/>
            </a:prstGeom>
            <a:solidFill>
              <a:schemeClr val="lt1"/>
            </a:solidFill>
            <a:ln>
              <a:noFill/>
            </a:ln>
          </p:spPr>
          <p:txBody>
            <a:bodyPr spcFirstLastPara="1" wrap="square" lIns="0" tIns="60900" rIns="0" bIns="60900" anchor="ctr" anchorCtr="0">
              <a:noAutofit/>
            </a:bodyPr>
            <a:lstStyle/>
            <a:p>
              <a:pPr marL="0" marR="0" lvl="0" indent="0" algn="l" rtl="0">
                <a:lnSpc>
                  <a:spcPct val="112500"/>
                </a:lnSpc>
                <a:spcBef>
                  <a:spcPts val="0"/>
                </a:spcBef>
                <a:spcAft>
                  <a:spcPts val="0"/>
                </a:spcAft>
                <a:buNone/>
              </a:pPr>
              <a:r>
                <a:rPr lang="en-US" sz="867">
                  <a:solidFill>
                    <a:srgbClr val="000000"/>
                  </a:solidFill>
                  <a:latin typeface="Arial"/>
                  <a:ea typeface="Arial"/>
                  <a:cs typeface="Arial"/>
                  <a:sym typeface="Arial"/>
                </a:rPr>
                <a:t> IDOC &gt;&gt; SFTP </a:t>
              </a:r>
              <a:endParaRPr sz="1667">
                <a:solidFill>
                  <a:srgbClr val="000000"/>
                </a:solidFill>
                <a:latin typeface="Arial"/>
                <a:ea typeface="Arial"/>
                <a:cs typeface="Arial"/>
                <a:sym typeface="Arial"/>
              </a:endParaRPr>
            </a:p>
          </p:txBody>
        </p:sp>
      </p:grpSp>
      <p:sp>
        <p:nvSpPr>
          <p:cNvPr id="101" name="Google Shape;10089;p55">
            <a:extLst>
              <a:ext uri="{FF2B5EF4-FFF2-40B4-BE49-F238E27FC236}">
                <a16:creationId xmlns:a16="http://schemas.microsoft.com/office/drawing/2014/main" id="{DF6ABB3F-0AD0-4674-B541-4DCD166E37EF}"/>
              </a:ext>
            </a:extLst>
          </p:cNvPr>
          <p:cNvSpPr/>
          <p:nvPr/>
        </p:nvSpPr>
        <p:spPr>
          <a:xfrm rot="10800000" flipH="1">
            <a:off x="3538474" y="3235719"/>
            <a:ext cx="116700" cy="799500"/>
          </a:xfrm>
          <a:prstGeom prst="leftBrace">
            <a:avLst>
              <a:gd name="adj1" fmla="val 50000"/>
              <a:gd name="adj2" fmla="val 25003"/>
            </a:avLst>
          </a:prstGeom>
          <a:noFill/>
          <a:ln w="19050" cap="flat" cmpd="sng">
            <a:solidFill>
              <a:schemeClr val="dk2"/>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cxnSp>
        <p:nvCxnSpPr>
          <p:cNvPr id="102" name="Google Shape;10090;p55">
            <a:extLst>
              <a:ext uri="{FF2B5EF4-FFF2-40B4-BE49-F238E27FC236}">
                <a16:creationId xmlns:a16="http://schemas.microsoft.com/office/drawing/2014/main" id="{DB606952-C7DD-48F9-A3C2-BD2D654F0B8E}"/>
              </a:ext>
            </a:extLst>
          </p:cNvPr>
          <p:cNvCxnSpPr>
            <a:stCxn id="47" idx="1"/>
            <a:endCxn id="99" idx="3"/>
          </p:cNvCxnSpPr>
          <p:nvPr/>
        </p:nvCxnSpPr>
        <p:spPr>
          <a:xfrm flipH="1">
            <a:off x="6667310" y="4806458"/>
            <a:ext cx="1239300" cy="67800"/>
          </a:xfrm>
          <a:prstGeom prst="bentConnector3">
            <a:avLst>
              <a:gd name="adj1" fmla="val 50005"/>
            </a:avLst>
          </a:prstGeom>
          <a:noFill/>
          <a:ln w="9525" cap="flat" cmpd="sng">
            <a:solidFill>
              <a:schemeClr val="dk2"/>
            </a:solidFill>
            <a:prstDash val="solid"/>
            <a:round/>
            <a:headEnd type="none" w="sm" len="sm"/>
            <a:tailEnd type="none" w="sm" len="sm"/>
          </a:ln>
        </p:spPr>
      </p:cxnSp>
      <p:sp>
        <p:nvSpPr>
          <p:cNvPr id="103" name="Google Shape;10091;p55">
            <a:extLst>
              <a:ext uri="{FF2B5EF4-FFF2-40B4-BE49-F238E27FC236}">
                <a16:creationId xmlns:a16="http://schemas.microsoft.com/office/drawing/2014/main" id="{AB2283D7-AD0F-42E6-BC7B-D1EE3DF3C3F6}"/>
              </a:ext>
            </a:extLst>
          </p:cNvPr>
          <p:cNvSpPr/>
          <p:nvPr/>
        </p:nvSpPr>
        <p:spPr>
          <a:xfrm rot="-5400000">
            <a:off x="6881773" y="4471419"/>
            <a:ext cx="843000" cy="721500"/>
          </a:xfrm>
          <a:prstGeom prst="homePlate">
            <a:avLst>
              <a:gd name="adj" fmla="val 16213"/>
            </a:avLst>
          </a:prstGeom>
          <a:solidFill>
            <a:schemeClr val="lt1"/>
          </a:solidFill>
          <a:ln w="9525" cap="flat" cmpd="sng">
            <a:solidFill>
              <a:srgbClr val="666666"/>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04" name="Google Shape;10092;p55">
            <a:extLst>
              <a:ext uri="{FF2B5EF4-FFF2-40B4-BE49-F238E27FC236}">
                <a16:creationId xmlns:a16="http://schemas.microsoft.com/office/drawing/2014/main" id="{C0CD4C52-8FB2-4ECE-BA51-5E05E18B9D06}"/>
              </a:ext>
            </a:extLst>
          </p:cNvPr>
          <p:cNvSpPr txBox="1"/>
          <p:nvPr/>
        </p:nvSpPr>
        <p:spPr>
          <a:xfrm>
            <a:off x="6942498" y="4667943"/>
            <a:ext cx="731700" cy="492443"/>
          </a:xfrm>
          <a:prstGeom prst="rect">
            <a:avLst/>
          </a:prstGeom>
          <a:noFill/>
          <a:ln>
            <a:noFill/>
          </a:ln>
        </p:spPr>
        <p:txBody>
          <a:bodyPr spcFirstLastPara="1" wrap="square" lIns="27400" tIns="0" rIns="27400" bIns="0" anchor="t" anchorCtr="0">
            <a:spAutoFit/>
          </a:bodyPr>
          <a:lstStyle/>
          <a:p>
            <a:pPr marL="0" marR="0" lvl="0" indent="0" algn="ctr" rtl="0">
              <a:spcBef>
                <a:spcPts val="0"/>
              </a:spcBef>
              <a:spcAft>
                <a:spcPts val="0"/>
              </a:spcAft>
              <a:buNone/>
            </a:pPr>
            <a:r>
              <a:rPr lang="en-US" sz="800">
                <a:solidFill>
                  <a:srgbClr val="000000"/>
                </a:solidFill>
                <a:latin typeface="Arial"/>
                <a:ea typeface="Arial"/>
                <a:cs typeface="Arial"/>
                <a:sym typeface="Arial"/>
              </a:rPr>
              <a:t>Batch Ingestion - ETL data loads  </a:t>
            </a:r>
            <a:endParaRPr sz="800">
              <a:solidFill>
                <a:srgbClr val="000000"/>
              </a:solidFill>
              <a:latin typeface="Arial"/>
              <a:ea typeface="Arial"/>
              <a:cs typeface="Arial"/>
              <a:sym typeface="Arial"/>
            </a:endParaRPr>
          </a:p>
        </p:txBody>
      </p:sp>
      <p:cxnSp>
        <p:nvCxnSpPr>
          <p:cNvPr id="105" name="Google Shape;10093;p55">
            <a:extLst>
              <a:ext uri="{FF2B5EF4-FFF2-40B4-BE49-F238E27FC236}">
                <a16:creationId xmlns:a16="http://schemas.microsoft.com/office/drawing/2014/main" id="{2CBA6507-B37E-4A69-9867-C4D1F08A8B48}"/>
              </a:ext>
            </a:extLst>
          </p:cNvPr>
          <p:cNvCxnSpPr>
            <a:stCxn id="87" idx="1"/>
            <a:endCxn id="143" idx="6"/>
          </p:cNvCxnSpPr>
          <p:nvPr/>
        </p:nvCxnSpPr>
        <p:spPr>
          <a:xfrm rot="10800000">
            <a:off x="6795473" y="3373933"/>
            <a:ext cx="1108800" cy="532200"/>
          </a:xfrm>
          <a:prstGeom prst="bentConnector3">
            <a:avLst>
              <a:gd name="adj1" fmla="val 49995"/>
            </a:avLst>
          </a:prstGeom>
          <a:noFill/>
          <a:ln w="9525" cap="flat" cmpd="sng">
            <a:solidFill>
              <a:schemeClr val="dk2"/>
            </a:solidFill>
            <a:prstDash val="solid"/>
            <a:round/>
            <a:headEnd type="none" w="sm" len="sm"/>
            <a:tailEnd type="none" w="sm" len="sm"/>
          </a:ln>
        </p:spPr>
      </p:cxnSp>
      <p:sp>
        <p:nvSpPr>
          <p:cNvPr id="106" name="Google Shape;10095;p55">
            <a:extLst>
              <a:ext uri="{FF2B5EF4-FFF2-40B4-BE49-F238E27FC236}">
                <a16:creationId xmlns:a16="http://schemas.microsoft.com/office/drawing/2014/main" id="{744D89BD-1640-43FD-8C36-08ED74366C50}"/>
              </a:ext>
            </a:extLst>
          </p:cNvPr>
          <p:cNvSpPr/>
          <p:nvPr/>
        </p:nvSpPr>
        <p:spPr>
          <a:xfrm>
            <a:off x="1973962" y="3679919"/>
            <a:ext cx="1471500" cy="279000"/>
          </a:xfrm>
          <a:prstGeom prst="rect">
            <a:avLst/>
          </a:prstGeom>
          <a:solidFill>
            <a:schemeClr val="lt1"/>
          </a:solidFill>
          <a:ln>
            <a:noFill/>
          </a:ln>
        </p:spPr>
        <p:txBody>
          <a:bodyPr spcFirstLastPara="1" wrap="square" lIns="27400" tIns="60900" rIns="0" bIns="60900" anchor="ctr" anchorCtr="0">
            <a:noAutofit/>
          </a:bodyPr>
          <a:lstStyle/>
          <a:p>
            <a:pPr marL="0" marR="0" lvl="0" indent="0" algn="l" rtl="0">
              <a:lnSpc>
                <a:spcPct val="112500"/>
              </a:lnSpc>
              <a:spcBef>
                <a:spcPts val="0"/>
              </a:spcBef>
              <a:spcAft>
                <a:spcPts val="0"/>
              </a:spcAft>
              <a:buNone/>
            </a:pPr>
            <a:r>
              <a:rPr lang="en-US" sz="867">
                <a:solidFill>
                  <a:srgbClr val="000000"/>
                </a:solidFill>
                <a:latin typeface="Arial"/>
                <a:ea typeface="Arial"/>
                <a:cs typeface="Arial"/>
                <a:sym typeface="Arial"/>
              </a:rPr>
              <a:t>Transactional data - </a:t>
            </a:r>
            <a:endParaRPr sz="867">
              <a:solidFill>
                <a:srgbClr val="000000"/>
              </a:solidFill>
              <a:latin typeface="Arial"/>
              <a:ea typeface="Arial"/>
              <a:cs typeface="Arial"/>
              <a:sym typeface="Arial"/>
            </a:endParaRPr>
          </a:p>
          <a:p>
            <a:pPr marL="0" marR="0" lvl="0" indent="0" algn="l" rtl="0">
              <a:lnSpc>
                <a:spcPct val="112500"/>
              </a:lnSpc>
              <a:spcBef>
                <a:spcPts val="0"/>
              </a:spcBef>
              <a:spcAft>
                <a:spcPts val="0"/>
              </a:spcAft>
              <a:buNone/>
            </a:pPr>
            <a:r>
              <a:rPr lang="en-US" sz="867">
                <a:solidFill>
                  <a:srgbClr val="000000"/>
                </a:solidFill>
                <a:latin typeface="Arial"/>
                <a:ea typeface="Arial"/>
                <a:cs typeface="Arial"/>
                <a:sym typeface="Arial"/>
              </a:rPr>
              <a:t>high refresh rate / variability  </a:t>
            </a:r>
            <a:endParaRPr sz="1667">
              <a:solidFill>
                <a:srgbClr val="000000"/>
              </a:solidFill>
              <a:latin typeface="Arial"/>
              <a:ea typeface="Arial"/>
              <a:cs typeface="Arial"/>
              <a:sym typeface="Arial"/>
            </a:endParaRPr>
          </a:p>
        </p:txBody>
      </p:sp>
      <p:sp>
        <p:nvSpPr>
          <p:cNvPr id="107" name="Google Shape;10096;p55">
            <a:extLst>
              <a:ext uri="{FF2B5EF4-FFF2-40B4-BE49-F238E27FC236}">
                <a16:creationId xmlns:a16="http://schemas.microsoft.com/office/drawing/2014/main" id="{A82801DD-A5D6-4B50-8A76-40C0E7790B8F}"/>
              </a:ext>
            </a:extLst>
          </p:cNvPr>
          <p:cNvSpPr/>
          <p:nvPr/>
        </p:nvSpPr>
        <p:spPr>
          <a:xfrm>
            <a:off x="6868286" y="1889468"/>
            <a:ext cx="1537500" cy="379800"/>
          </a:xfrm>
          <a:prstGeom prst="roundRect">
            <a:avLst>
              <a:gd name="adj" fmla="val 0"/>
            </a:avLst>
          </a:prstGeom>
          <a:solidFill>
            <a:srgbClr val="FFFFFF"/>
          </a:solidFill>
          <a:ln w="9525" cap="flat" cmpd="sng">
            <a:solidFill>
              <a:srgbClr val="434343"/>
            </a:solidFill>
            <a:prstDash val="solid"/>
            <a:round/>
            <a:headEnd type="none" w="sm" len="sm"/>
            <a:tailEnd type="none" w="sm" len="sm"/>
          </a:ln>
        </p:spPr>
        <p:txBody>
          <a:bodyPr spcFirstLastPara="1" wrap="square" lIns="27400" tIns="60900" rIns="27400" bIns="60900" anchor="ctr" anchorCtr="0">
            <a:noAutofit/>
          </a:bodyPr>
          <a:lstStyle/>
          <a:p>
            <a:pPr marL="0" marR="0" lvl="0" indent="0" algn="l" rtl="0">
              <a:spcBef>
                <a:spcPts val="0"/>
              </a:spcBef>
              <a:spcAft>
                <a:spcPts val="0"/>
              </a:spcAft>
              <a:buNone/>
            </a:pPr>
            <a:r>
              <a:rPr lang="en-US" sz="800">
                <a:solidFill>
                  <a:srgbClr val="666666"/>
                </a:solidFill>
                <a:latin typeface="Arial"/>
                <a:ea typeface="Arial"/>
                <a:cs typeface="Arial"/>
                <a:sym typeface="Arial"/>
              </a:rPr>
              <a:t>SSL Exchange for API</a:t>
            </a:r>
            <a:endParaRPr sz="800">
              <a:solidFill>
                <a:srgbClr val="666666"/>
              </a:solidFill>
              <a:latin typeface="Arial"/>
              <a:ea typeface="Arial"/>
              <a:cs typeface="Arial"/>
              <a:sym typeface="Arial"/>
            </a:endParaRPr>
          </a:p>
          <a:p>
            <a:pPr marL="0" marR="0" lvl="0" indent="0" algn="l" rtl="0">
              <a:spcBef>
                <a:spcPts val="0"/>
              </a:spcBef>
              <a:spcAft>
                <a:spcPts val="0"/>
              </a:spcAft>
              <a:buNone/>
            </a:pPr>
            <a:r>
              <a:rPr lang="en-US" sz="800">
                <a:solidFill>
                  <a:srgbClr val="666666"/>
                </a:solidFill>
                <a:latin typeface="Arial"/>
                <a:ea typeface="Arial"/>
                <a:cs typeface="Arial"/>
                <a:sym typeface="Arial"/>
              </a:rPr>
              <a:t>SFTP for IDOC transfer</a:t>
            </a:r>
            <a:endParaRPr sz="800">
              <a:solidFill>
                <a:srgbClr val="666666"/>
              </a:solidFill>
              <a:latin typeface="Arial"/>
              <a:ea typeface="Arial"/>
              <a:cs typeface="Arial"/>
              <a:sym typeface="Arial"/>
            </a:endParaRPr>
          </a:p>
          <a:p>
            <a:pPr marL="0" marR="0" lvl="0" indent="0" algn="l" rtl="0">
              <a:spcBef>
                <a:spcPts val="0"/>
              </a:spcBef>
              <a:spcAft>
                <a:spcPts val="0"/>
              </a:spcAft>
              <a:buNone/>
            </a:pPr>
            <a:endParaRPr sz="800">
              <a:solidFill>
                <a:srgbClr val="666666"/>
              </a:solidFill>
              <a:latin typeface="Arial"/>
              <a:ea typeface="Arial"/>
              <a:cs typeface="Arial"/>
              <a:sym typeface="Arial"/>
            </a:endParaRPr>
          </a:p>
        </p:txBody>
      </p:sp>
      <p:sp>
        <p:nvSpPr>
          <p:cNvPr id="108" name="Google Shape;10097;p55">
            <a:extLst>
              <a:ext uri="{FF2B5EF4-FFF2-40B4-BE49-F238E27FC236}">
                <a16:creationId xmlns:a16="http://schemas.microsoft.com/office/drawing/2014/main" id="{0A83C6B2-4682-48AB-BBCA-315AADBFD6F1}"/>
              </a:ext>
            </a:extLst>
          </p:cNvPr>
          <p:cNvSpPr/>
          <p:nvPr/>
        </p:nvSpPr>
        <p:spPr>
          <a:xfrm>
            <a:off x="8549462" y="4121219"/>
            <a:ext cx="1666500" cy="328500"/>
          </a:xfrm>
          <a:prstGeom prst="rect">
            <a:avLst/>
          </a:prstGeom>
          <a:noFill/>
          <a:ln>
            <a:noFill/>
          </a:ln>
        </p:spPr>
        <p:txBody>
          <a:bodyPr spcFirstLastPara="1" wrap="square" lIns="45700" tIns="60900" rIns="45700" bIns="60900" anchor="ctr" anchorCtr="0">
            <a:noAutofit/>
          </a:bodyPr>
          <a:lstStyle/>
          <a:p>
            <a:pPr marL="0" marR="0" lvl="0" indent="0" algn="l" rtl="0">
              <a:lnSpc>
                <a:spcPct val="112500"/>
              </a:lnSpc>
              <a:spcBef>
                <a:spcPts val="0"/>
              </a:spcBef>
              <a:spcAft>
                <a:spcPts val="0"/>
              </a:spcAft>
              <a:buNone/>
            </a:pPr>
            <a:r>
              <a:rPr lang="en-US" sz="867">
                <a:solidFill>
                  <a:srgbClr val="666666"/>
                </a:solidFill>
                <a:latin typeface="Arial"/>
                <a:ea typeface="Arial"/>
                <a:cs typeface="Arial"/>
                <a:sym typeface="Arial"/>
              </a:rPr>
              <a:t>Real-time &amp; high frequency data integration via nifi pipelines</a:t>
            </a:r>
            <a:endParaRPr sz="867">
              <a:solidFill>
                <a:srgbClr val="666666"/>
              </a:solidFill>
              <a:latin typeface="Arial"/>
              <a:ea typeface="Arial"/>
              <a:cs typeface="Arial"/>
              <a:sym typeface="Arial"/>
            </a:endParaRPr>
          </a:p>
        </p:txBody>
      </p:sp>
      <p:sp>
        <p:nvSpPr>
          <p:cNvPr id="109" name="Google Shape;10098;p55">
            <a:extLst>
              <a:ext uri="{FF2B5EF4-FFF2-40B4-BE49-F238E27FC236}">
                <a16:creationId xmlns:a16="http://schemas.microsoft.com/office/drawing/2014/main" id="{DB11FFD2-B03E-40B9-ACD7-8FEFA2E2C792}"/>
              </a:ext>
            </a:extLst>
          </p:cNvPr>
          <p:cNvSpPr txBox="1"/>
          <p:nvPr/>
        </p:nvSpPr>
        <p:spPr>
          <a:xfrm>
            <a:off x="5248173" y="1281094"/>
            <a:ext cx="1335000" cy="169277"/>
          </a:xfrm>
          <a:prstGeom prst="rect">
            <a:avLst/>
          </a:prstGeom>
          <a:solidFill>
            <a:schemeClr val="lt1"/>
          </a:solidFill>
          <a:ln>
            <a:noFill/>
          </a:ln>
        </p:spPr>
        <p:txBody>
          <a:bodyPr spcFirstLastPara="1" wrap="square" lIns="60925" tIns="0" rIns="60925" bIns="0" anchor="t" anchorCtr="0">
            <a:spAutoFit/>
          </a:bodyPr>
          <a:lstStyle/>
          <a:p>
            <a:pPr marL="0" marR="0" lvl="0" indent="0" algn="ctr" rtl="0">
              <a:spcBef>
                <a:spcPts val="0"/>
              </a:spcBef>
              <a:spcAft>
                <a:spcPts val="0"/>
              </a:spcAft>
              <a:buNone/>
            </a:pPr>
            <a:r>
              <a:rPr lang="en-US" sz="1100" dirty="0">
                <a:solidFill>
                  <a:srgbClr val="666666"/>
                </a:solidFill>
                <a:latin typeface="Arial"/>
                <a:ea typeface="Arial"/>
                <a:cs typeface="Arial"/>
                <a:sym typeface="Arial"/>
              </a:rPr>
              <a:t>Source Database</a:t>
            </a:r>
            <a:endParaRPr sz="1100" dirty="0">
              <a:solidFill>
                <a:srgbClr val="666666"/>
              </a:solidFill>
              <a:latin typeface="Arial"/>
              <a:ea typeface="Arial"/>
              <a:cs typeface="Arial"/>
              <a:sym typeface="Arial"/>
            </a:endParaRPr>
          </a:p>
        </p:txBody>
      </p:sp>
      <p:sp>
        <p:nvSpPr>
          <p:cNvPr id="110" name="Google Shape;10099;p55">
            <a:extLst>
              <a:ext uri="{FF2B5EF4-FFF2-40B4-BE49-F238E27FC236}">
                <a16:creationId xmlns:a16="http://schemas.microsoft.com/office/drawing/2014/main" id="{A60ED77D-59FB-4493-A461-306C9EEF97A1}"/>
              </a:ext>
            </a:extLst>
          </p:cNvPr>
          <p:cNvSpPr/>
          <p:nvPr/>
        </p:nvSpPr>
        <p:spPr>
          <a:xfrm>
            <a:off x="680897" y="4020945"/>
            <a:ext cx="1811400" cy="977400"/>
          </a:xfrm>
          <a:prstGeom prst="rightArrow">
            <a:avLst>
              <a:gd name="adj1" fmla="val 75307"/>
              <a:gd name="adj2" fmla="val 53055"/>
            </a:avLst>
          </a:prstGeom>
          <a:solidFill>
            <a:schemeClr val="lt1"/>
          </a:solidFill>
          <a:ln w="19050" cap="flat" cmpd="sng">
            <a:solidFill>
              <a:srgbClr val="434343"/>
            </a:solidFill>
            <a:prstDash val="solid"/>
            <a:round/>
            <a:headEnd type="none" w="sm" len="sm"/>
            <a:tailEnd type="none" w="sm" len="sm"/>
          </a:ln>
        </p:spPr>
        <p:txBody>
          <a:bodyPr spcFirstLastPara="1" wrap="square" lIns="109700" tIns="60900" rIns="137125" bIns="60900" anchor="ctr" anchorCtr="0">
            <a:noAutofit/>
          </a:bodyPr>
          <a:lstStyle/>
          <a:p>
            <a:pPr marL="0" marR="0" lvl="0" indent="0" algn="l" rtl="0">
              <a:lnSpc>
                <a:spcPct val="112500"/>
              </a:lnSpc>
              <a:spcBef>
                <a:spcPts val="0"/>
              </a:spcBef>
              <a:spcAft>
                <a:spcPts val="0"/>
              </a:spcAft>
              <a:buNone/>
            </a:pPr>
            <a:r>
              <a:rPr lang="en-US" sz="967">
                <a:solidFill>
                  <a:srgbClr val="434343"/>
                </a:solidFill>
                <a:latin typeface="Arial"/>
                <a:ea typeface="Arial"/>
                <a:cs typeface="Arial"/>
                <a:sym typeface="Arial"/>
              </a:rPr>
              <a:t>Integration Options tailored to requirements and capabilities</a:t>
            </a:r>
            <a:endParaRPr sz="967">
              <a:solidFill>
                <a:srgbClr val="434343"/>
              </a:solidFill>
              <a:latin typeface="Arial"/>
              <a:ea typeface="Arial"/>
              <a:cs typeface="Arial"/>
              <a:sym typeface="Arial"/>
            </a:endParaRPr>
          </a:p>
        </p:txBody>
      </p:sp>
      <p:grpSp>
        <p:nvGrpSpPr>
          <p:cNvPr id="114" name="Google Shape;10103;p55">
            <a:extLst>
              <a:ext uri="{FF2B5EF4-FFF2-40B4-BE49-F238E27FC236}">
                <a16:creationId xmlns:a16="http://schemas.microsoft.com/office/drawing/2014/main" id="{A9290C17-5CB9-45BD-9C32-8B6D9CA7D052}"/>
              </a:ext>
            </a:extLst>
          </p:cNvPr>
          <p:cNvGrpSpPr/>
          <p:nvPr/>
        </p:nvGrpSpPr>
        <p:grpSpPr>
          <a:xfrm>
            <a:off x="4175348" y="3248932"/>
            <a:ext cx="962400" cy="478200"/>
            <a:chOff x="584375" y="5749450"/>
            <a:chExt cx="962400" cy="478200"/>
          </a:xfrm>
        </p:grpSpPr>
        <p:sp>
          <p:nvSpPr>
            <p:cNvPr id="115" name="Google Shape;10104;p55">
              <a:extLst>
                <a:ext uri="{FF2B5EF4-FFF2-40B4-BE49-F238E27FC236}">
                  <a16:creationId xmlns:a16="http://schemas.microsoft.com/office/drawing/2014/main" id="{1F87EF91-1FCF-46C1-B200-9901761B0E97}"/>
                </a:ext>
              </a:extLst>
            </p:cNvPr>
            <p:cNvSpPr/>
            <p:nvPr/>
          </p:nvSpPr>
          <p:spPr>
            <a:xfrm>
              <a:off x="584375" y="5749450"/>
              <a:ext cx="962400" cy="478200"/>
            </a:xfrm>
            <a:prstGeom prst="can">
              <a:avLst>
                <a:gd name="adj" fmla="val 15055"/>
              </a:avLst>
            </a:prstGeom>
            <a:noFill/>
            <a:ln w="9525" cap="flat" cmpd="sng">
              <a:solidFill>
                <a:srgbClr val="4A86E8"/>
              </a:solidFill>
              <a:prstDash val="dot"/>
              <a:round/>
              <a:headEnd type="none" w="sm" len="sm"/>
              <a:tailEnd type="none" w="sm" len="sm"/>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sp>
          <p:nvSpPr>
            <p:cNvPr id="116" name="Google Shape;10105;p55">
              <a:extLst>
                <a:ext uri="{FF2B5EF4-FFF2-40B4-BE49-F238E27FC236}">
                  <a16:creationId xmlns:a16="http://schemas.microsoft.com/office/drawing/2014/main" id="{FAF9CB8E-D33C-4CAD-B89D-367E70EDDE3C}"/>
                </a:ext>
              </a:extLst>
            </p:cNvPr>
            <p:cNvSpPr txBox="1"/>
            <p:nvPr/>
          </p:nvSpPr>
          <p:spPr>
            <a:xfrm>
              <a:off x="625175" y="5831275"/>
              <a:ext cx="8946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800">
                  <a:solidFill>
                    <a:srgbClr val="434343"/>
                  </a:solidFill>
                  <a:latin typeface="Arial"/>
                  <a:ea typeface="Arial"/>
                  <a:cs typeface="Arial"/>
                  <a:sym typeface="Arial"/>
                </a:rPr>
                <a:t>Transactional Data (‘Live’ orders, STR, STO, etc.)</a:t>
              </a:r>
              <a:endParaRPr sz="1867">
                <a:solidFill>
                  <a:srgbClr val="434343"/>
                </a:solidFill>
                <a:latin typeface="Arial"/>
                <a:ea typeface="Arial"/>
                <a:cs typeface="Arial"/>
                <a:sym typeface="Arial"/>
              </a:endParaRPr>
            </a:p>
          </p:txBody>
        </p:sp>
      </p:grpSp>
      <p:grpSp>
        <p:nvGrpSpPr>
          <p:cNvPr id="117" name="Google Shape;10106;p55">
            <a:extLst>
              <a:ext uri="{FF2B5EF4-FFF2-40B4-BE49-F238E27FC236}">
                <a16:creationId xmlns:a16="http://schemas.microsoft.com/office/drawing/2014/main" id="{168E65B1-BCBD-4E95-B9FF-318C57F894D7}"/>
              </a:ext>
            </a:extLst>
          </p:cNvPr>
          <p:cNvGrpSpPr/>
          <p:nvPr/>
        </p:nvGrpSpPr>
        <p:grpSpPr>
          <a:xfrm>
            <a:off x="3839459" y="4305369"/>
            <a:ext cx="724495" cy="478200"/>
            <a:chOff x="584375" y="5749450"/>
            <a:chExt cx="962400" cy="478200"/>
          </a:xfrm>
        </p:grpSpPr>
        <p:sp>
          <p:nvSpPr>
            <p:cNvPr id="118" name="Google Shape;10107;p55">
              <a:extLst>
                <a:ext uri="{FF2B5EF4-FFF2-40B4-BE49-F238E27FC236}">
                  <a16:creationId xmlns:a16="http://schemas.microsoft.com/office/drawing/2014/main" id="{B3EAD7C5-B045-44F6-9732-800BBFADDA7C}"/>
                </a:ext>
              </a:extLst>
            </p:cNvPr>
            <p:cNvSpPr/>
            <p:nvPr/>
          </p:nvSpPr>
          <p:spPr>
            <a:xfrm>
              <a:off x="584375" y="5749450"/>
              <a:ext cx="962400" cy="478200"/>
            </a:xfrm>
            <a:prstGeom prst="can">
              <a:avLst>
                <a:gd name="adj" fmla="val 15055"/>
              </a:avLst>
            </a:prstGeom>
            <a:noFill/>
            <a:ln w="9525" cap="flat" cmpd="sng">
              <a:solidFill>
                <a:srgbClr val="4A86E8"/>
              </a:solidFill>
              <a:prstDash val="dot"/>
              <a:round/>
              <a:headEnd type="none" w="sm" len="sm"/>
              <a:tailEnd type="none" w="sm" len="sm"/>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sp>
          <p:nvSpPr>
            <p:cNvPr id="119" name="Google Shape;10108;p55">
              <a:extLst>
                <a:ext uri="{FF2B5EF4-FFF2-40B4-BE49-F238E27FC236}">
                  <a16:creationId xmlns:a16="http://schemas.microsoft.com/office/drawing/2014/main" id="{3B8F7A80-DCF9-4989-B4FF-D449B4BEF44A}"/>
                </a:ext>
              </a:extLst>
            </p:cNvPr>
            <p:cNvSpPr txBox="1"/>
            <p:nvPr/>
          </p:nvSpPr>
          <p:spPr>
            <a:xfrm>
              <a:off x="625176" y="5831275"/>
              <a:ext cx="8946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800">
                  <a:solidFill>
                    <a:srgbClr val="434343"/>
                  </a:solidFill>
                  <a:latin typeface="Arial"/>
                  <a:ea typeface="Arial"/>
                  <a:cs typeface="Arial"/>
                  <a:sym typeface="Arial"/>
                </a:rPr>
                <a:t>Time Consistent </a:t>
              </a:r>
              <a:endParaRPr sz="800">
                <a:solidFill>
                  <a:srgbClr val="434343"/>
                </a:solidFill>
                <a:latin typeface="Arial"/>
                <a:ea typeface="Arial"/>
                <a:cs typeface="Arial"/>
                <a:sym typeface="Arial"/>
              </a:endParaRPr>
            </a:p>
            <a:p>
              <a:pPr marL="0" marR="0" lvl="0" indent="0" algn="ctr" rtl="0">
                <a:spcBef>
                  <a:spcPts val="0"/>
                </a:spcBef>
                <a:spcAft>
                  <a:spcPts val="0"/>
                </a:spcAft>
                <a:buNone/>
              </a:pPr>
              <a:r>
                <a:rPr lang="en-US" sz="800">
                  <a:solidFill>
                    <a:srgbClr val="434343"/>
                  </a:solidFill>
                  <a:latin typeface="Arial"/>
                  <a:ea typeface="Arial"/>
                  <a:cs typeface="Arial"/>
                  <a:sym typeface="Arial"/>
                </a:rPr>
                <a:t>Data</a:t>
              </a:r>
              <a:endParaRPr sz="1867">
                <a:solidFill>
                  <a:srgbClr val="434343"/>
                </a:solidFill>
                <a:latin typeface="Arial"/>
                <a:ea typeface="Arial"/>
                <a:cs typeface="Arial"/>
                <a:sym typeface="Arial"/>
              </a:endParaRPr>
            </a:p>
          </p:txBody>
        </p:sp>
      </p:grpSp>
      <p:grpSp>
        <p:nvGrpSpPr>
          <p:cNvPr id="120" name="Google Shape;10109;p55">
            <a:extLst>
              <a:ext uri="{FF2B5EF4-FFF2-40B4-BE49-F238E27FC236}">
                <a16:creationId xmlns:a16="http://schemas.microsoft.com/office/drawing/2014/main" id="{DF062ACA-8C9E-4F71-9C3B-5DA2EB33BEF9}"/>
              </a:ext>
            </a:extLst>
          </p:cNvPr>
          <p:cNvGrpSpPr/>
          <p:nvPr/>
        </p:nvGrpSpPr>
        <p:grpSpPr>
          <a:xfrm>
            <a:off x="4223371" y="4820341"/>
            <a:ext cx="724495" cy="478200"/>
            <a:chOff x="584375" y="5749450"/>
            <a:chExt cx="962400" cy="478200"/>
          </a:xfrm>
        </p:grpSpPr>
        <p:sp>
          <p:nvSpPr>
            <p:cNvPr id="121" name="Google Shape;10110;p55">
              <a:extLst>
                <a:ext uri="{FF2B5EF4-FFF2-40B4-BE49-F238E27FC236}">
                  <a16:creationId xmlns:a16="http://schemas.microsoft.com/office/drawing/2014/main" id="{3317DCEE-63BF-471C-A248-DE6123989E7D}"/>
                </a:ext>
              </a:extLst>
            </p:cNvPr>
            <p:cNvSpPr/>
            <p:nvPr/>
          </p:nvSpPr>
          <p:spPr>
            <a:xfrm>
              <a:off x="584375" y="5749450"/>
              <a:ext cx="962400" cy="478200"/>
            </a:xfrm>
            <a:prstGeom prst="can">
              <a:avLst>
                <a:gd name="adj" fmla="val 15055"/>
              </a:avLst>
            </a:prstGeom>
            <a:noFill/>
            <a:ln w="9525" cap="flat" cmpd="sng">
              <a:solidFill>
                <a:srgbClr val="4A86E8"/>
              </a:solidFill>
              <a:prstDash val="dot"/>
              <a:round/>
              <a:headEnd type="none" w="sm" len="sm"/>
              <a:tailEnd type="none" w="sm" len="sm"/>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sp>
          <p:nvSpPr>
            <p:cNvPr id="122" name="Google Shape;10111;p55">
              <a:extLst>
                <a:ext uri="{FF2B5EF4-FFF2-40B4-BE49-F238E27FC236}">
                  <a16:creationId xmlns:a16="http://schemas.microsoft.com/office/drawing/2014/main" id="{9D6C864B-C811-4D3C-85AE-CA03F61801EE}"/>
                </a:ext>
              </a:extLst>
            </p:cNvPr>
            <p:cNvSpPr txBox="1"/>
            <p:nvPr/>
          </p:nvSpPr>
          <p:spPr>
            <a:xfrm>
              <a:off x="618275" y="5927050"/>
              <a:ext cx="894600" cy="24622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800">
                  <a:solidFill>
                    <a:srgbClr val="434343"/>
                  </a:solidFill>
                  <a:latin typeface="Arial"/>
                  <a:ea typeface="Arial"/>
                  <a:cs typeface="Arial"/>
                  <a:sym typeface="Arial"/>
                </a:rPr>
                <a:t>SAP Master Data</a:t>
              </a:r>
              <a:endParaRPr sz="1867">
                <a:solidFill>
                  <a:srgbClr val="434343"/>
                </a:solidFill>
                <a:latin typeface="Arial"/>
                <a:ea typeface="Arial"/>
                <a:cs typeface="Arial"/>
                <a:sym typeface="Arial"/>
              </a:endParaRPr>
            </a:p>
          </p:txBody>
        </p:sp>
      </p:grpSp>
      <p:grpSp>
        <p:nvGrpSpPr>
          <p:cNvPr id="123" name="Google Shape;10112;p55">
            <a:extLst>
              <a:ext uri="{FF2B5EF4-FFF2-40B4-BE49-F238E27FC236}">
                <a16:creationId xmlns:a16="http://schemas.microsoft.com/office/drawing/2014/main" id="{00B19F60-162E-4BAA-9C73-331425C636B1}"/>
              </a:ext>
            </a:extLst>
          </p:cNvPr>
          <p:cNvGrpSpPr/>
          <p:nvPr/>
        </p:nvGrpSpPr>
        <p:grpSpPr>
          <a:xfrm>
            <a:off x="4643633" y="4305368"/>
            <a:ext cx="724495" cy="478200"/>
            <a:chOff x="584375" y="5749450"/>
            <a:chExt cx="962400" cy="478200"/>
          </a:xfrm>
        </p:grpSpPr>
        <p:sp>
          <p:nvSpPr>
            <p:cNvPr id="124" name="Google Shape;10113;p55">
              <a:extLst>
                <a:ext uri="{FF2B5EF4-FFF2-40B4-BE49-F238E27FC236}">
                  <a16:creationId xmlns:a16="http://schemas.microsoft.com/office/drawing/2014/main" id="{FC215D91-E36D-452A-B0B6-B5616524168F}"/>
                </a:ext>
              </a:extLst>
            </p:cNvPr>
            <p:cNvSpPr/>
            <p:nvPr/>
          </p:nvSpPr>
          <p:spPr>
            <a:xfrm>
              <a:off x="584375" y="5749450"/>
              <a:ext cx="962400" cy="478200"/>
            </a:xfrm>
            <a:prstGeom prst="can">
              <a:avLst>
                <a:gd name="adj" fmla="val 15055"/>
              </a:avLst>
            </a:prstGeom>
            <a:noFill/>
            <a:ln w="9525" cap="flat" cmpd="sng">
              <a:solidFill>
                <a:srgbClr val="4A86E8"/>
              </a:solidFill>
              <a:prstDash val="dot"/>
              <a:round/>
              <a:headEnd type="none" w="sm" len="sm"/>
              <a:tailEnd type="none" w="sm" len="sm"/>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sp>
          <p:nvSpPr>
            <p:cNvPr id="125" name="Google Shape;10114;p55">
              <a:extLst>
                <a:ext uri="{FF2B5EF4-FFF2-40B4-BE49-F238E27FC236}">
                  <a16:creationId xmlns:a16="http://schemas.microsoft.com/office/drawing/2014/main" id="{E806A4F6-0071-4982-B740-F5A97D47DCBC}"/>
                </a:ext>
              </a:extLst>
            </p:cNvPr>
            <p:cNvSpPr txBox="1"/>
            <p:nvPr/>
          </p:nvSpPr>
          <p:spPr>
            <a:xfrm>
              <a:off x="625176" y="5831275"/>
              <a:ext cx="8946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800">
                  <a:solidFill>
                    <a:srgbClr val="434343"/>
                  </a:solidFill>
                  <a:latin typeface="Arial"/>
                  <a:ea typeface="Arial"/>
                  <a:cs typeface="Arial"/>
                  <a:sym typeface="Arial"/>
                </a:rPr>
                <a:t>Historical Transactions</a:t>
              </a:r>
              <a:endParaRPr sz="800">
                <a:solidFill>
                  <a:srgbClr val="434343"/>
                </a:solidFill>
                <a:latin typeface="Arial"/>
                <a:ea typeface="Arial"/>
                <a:cs typeface="Arial"/>
                <a:sym typeface="Arial"/>
              </a:endParaRPr>
            </a:p>
            <a:p>
              <a:pPr marL="0" marR="0" lvl="0" indent="0" algn="ctr" rtl="0">
                <a:spcBef>
                  <a:spcPts val="0"/>
                </a:spcBef>
                <a:spcAft>
                  <a:spcPts val="0"/>
                </a:spcAft>
                <a:buNone/>
              </a:pPr>
              <a:r>
                <a:rPr lang="en-US" sz="800">
                  <a:solidFill>
                    <a:srgbClr val="434343"/>
                  </a:solidFill>
                  <a:latin typeface="Arial"/>
                  <a:ea typeface="Arial"/>
                  <a:cs typeface="Arial"/>
                  <a:sym typeface="Arial"/>
                </a:rPr>
                <a:t>Data</a:t>
              </a:r>
              <a:endParaRPr sz="800">
                <a:solidFill>
                  <a:srgbClr val="434343"/>
                </a:solidFill>
                <a:latin typeface="Arial"/>
                <a:ea typeface="Arial"/>
                <a:cs typeface="Arial"/>
                <a:sym typeface="Arial"/>
              </a:endParaRPr>
            </a:p>
          </p:txBody>
        </p:sp>
      </p:grpSp>
      <p:grpSp>
        <p:nvGrpSpPr>
          <p:cNvPr id="126" name="Google Shape;10115;p55">
            <a:extLst>
              <a:ext uri="{FF2B5EF4-FFF2-40B4-BE49-F238E27FC236}">
                <a16:creationId xmlns:a16="http://schemas.microsoft.com/office/drawing/2014/main" id="{5A20815E-E744-4A5A-87C8-66835600C371}"/>
              </a:ext>
            </a:extLst>
          </p:cNvPr>
          <p:cNvGrpSpPr/>
          <p:nvPr/>
        </p:nvGrpSpPr>
        <p:grpSpPr>
          <a:xfrm>
            <a:off x="5464397" y="3290145"/>
            <a:ext cx="1213800" cy="167700"/>
            <a:chOff x="5930875" y="3384350"/>
            <a:chExt cx="1213800" cy="167700"/>
          </a:xfrm>
        </p:grpSpPr>
        <p:sp>
          <p:nvSpPr>
            <p:cNvPr id="127" name="Google Shape;10116;p55">
              <a:extLst>
                <a:ext uri="{FF2B5EF4-FFF2-40B4-BE49-F238E27FC236}">
                  <a16:creationId xmlns:a16="http://schemas.microsoft.com/office/drawing/2014/main" id="{DB415CCD-F076-4674-9D8C-07DB45EDDB09}"/>
                </a:ext>
              </a:extLst>
            </p:cNvPr>
            <p:cNvSpPr/>
            <p:nvPr/>
          </p:nvSpPr>
          <p:spPr>
            <a:xfrm>
              <a:off x="5930875" y="3384350"/>
              <a:ext cx="1213800" cy="167700"/>
            </a:xfrm>
            <a:prstGeom prst="rect">
              <a:avLst/>
            </a:prstGeom>
            <a:noFill/>
            <a:ln w="9525" cap="flat" cmpd="sng">
              <a:solidFill>
                <a:srgbClr val="434343"/>
              </a:solidFill>
              <a:prstDash val="solid"/>
              <a:round/>
              <a:headEnd type="none" w="sm" len="sm"/>
              <a:tailEnd type="none" w="sm" len="sm"/>
            </a:ln>
          </p:spPr>
          <p:txBody>
            <a:bodyPr spcFirstLastPara="1" wrap="square" lIns="121900" tIns="60900" rIns="121900" bIns="60900" anchor="ctr" anchorCtr="0">
              <a:noAutofit/>
            </a:bodyPr>
            <a:lstStyle/>
            <a:p>
              <a:pPr marL="0" marR="0" lvl="0" indent="0" algn="l" rtl="0">
                <a:lnSpc>
                  <a:spcPct val="112500"/>
                </a:lnSpc>
                <a:spcBef>
                  <a:spcPts val="0"/>
                </a:spcBef>
                <a:spcAft>
                  <a:spcPts val="0"/>
                </a:spcAft>
                <a:buNone/>
              </a:pPr>
              <a:endParaRPr sz="1067">
                <a:solidFill>
                  <a:srgbClr val="000000"/>
                </a:solidFill>
                <a:latin typeface="Arial"/>
                <a:ea typeface="Arial"/>
                <a:cs typeface="Arial"/>
                <a:sym typeface="Arial"/>
              </a:endParaRPr>
            </a:p>
          </p:txBody>
        </p:sp>
        <p:sp>
          <p:nvSpPr>
            <p:cNvPr id="128" name="Google Shape;10117;p55">
              <a:extLst>
                <a:ext uri="{FF2B5EF4-FFF2-40B4-BE49-F238E27FC236}">
                  <a16:creationId xmlns:a16="http://schemas.microsoft.com/office/drawing/2014/main" id="{4C46ACE4-ACCF-4A37-BF95-48442939556B}"/>
                </a:ext>
              </a:extLst>
            </p:cNvPr>
            <p:cNvSpPr/>
            <p:nvPr/>
          </p:nvSpPr>
          <p:spPr>
            <a:xfrm>
              <a:off x="5960075" y="3405475"/>
              <a:ext cx="1147500" cy="123000"/>
            </a:xfrm>
            <a:prstGeom prst="rect">
              <a:avLst/>
            </a:prstGeom>
            <a:solidFill>
              <a:schemeClr val="lt1"/>
            </a:solidFill>
            <a:ln>
              <a:noFill/>
            </a:ln>
          </p:spPr>
          <p:txBody>
            <a:bodyPr spcFirstLastPara="1" wrap="square" lIns="0" tIns="0" rIns="0" bIns="0" anchor="ctr" anchorCtr="0">
              <a:noAutofit/>
            </a:bodyPr>
            <a:lstStyle/>
            <a:p>
              <a:pPr marL="0" marR="0" lvl="0" indent="0" algn="l" rtl="0">
                <a:lnSpc>
                  <a:spcPct val="112500"/>
                </a:lnSpc>
                <a:spcBef>
                  <a:spcPts val="0"/>
                </a:spcBef>
                <a:spcAft>
                  <a:spcPts val="0"/>
                </a:spcAft>
                <a:buNone/>
              </a:pPr>
              <a:r>
                <a:rPr lang="en-US" sz="867">
                  <a:solidFill>
                    <a:srgbClr val="000000"/>
                  </a:solidFill>
                  <a:latin typeface="Arial"/>
                  <a:ea typeface="Arial"/>
                  <a:cs typeface="Arial"/>
                  <a:sym typeface="Arial"/>
                </a:rPr>
                <a:t> IDOC &gt;&gt; API</a:t>
              </a:r>
              <a:endParaRPr sz="1667">
                <a:solidFill>
                  <a:srgbClr val="000000"/>
                </a:solidFill>
                <a:latin typeface="Arial"/>
                <a:ea typeface="Arial"/>
                <a:cs typeface="Arial"/>
                <a:sym typeface="Arial"/>
              </a:endParaRPr>
            </a:p>
          </p:txBody>
        </p:sp>
      </p:grpSp>
      <p:grpSp>
        <p:nvGrpSpPr>
          <p:cNvPr id="129" name="Google Shape;10118;p55">
            <a:extLst>
              <a:ext uri="{FF2B5EF4-FFF2-40B4-BE49-F238E27FC236}">
                <a16:creationId xmlns:a16="http://schemas.microsoft.com/office/drawing/2014/main" id="{DAD51870-DA2C-4E8B-B601-04F4D6590564}"/>
              </a:ext>
            </a:extLst>
          </p:cNvPr>
          <p:cNvGrpSpPr/>
          <p:nvPr/>
        </p:nvGrpSpPr>
        <p:grpSpPr>
          <a:xfrm>
            <a:off x="5464397" y="3519494"/>
            <a:ext cx="1213800" cy="167700"/>
            <a:chOff x="5930875" y="3384350"/>
            <a:chExt cx="1213800" cy="167700"/>
          </a:xfrm>
        </p:grpSpPr>
        <p:sp>
          <p:nvSpPr>
            <p:cNvPr id="130" name="Google Shape;10119;p55">
              <a:extLst>
                <a:ext uri="{FF2B5EF4-FFF2-40B4-BE49-F238E27FC236}">
                  <a16:creationId xmlns:a16="http://schemas.microsoft.com/office/drawing/2014/main" id="{E13F6D21-AA3A-4739-9710-020B7EECF59C}"/>
                </a:ext>
              </a:extLst>
            </p:cNvPr>
            <p:cNvSpPr/>
            <p:nvPr/>
          </p:nvSpPr>
          <p:spPr>
            <a:xfrm>
              <a:off x="5930875" y="3384350"/>
              <a:ext cx="1213800" cy="167700"/>
            </a:xfrm>
            <a:prstGeom prst="rect">
              <a:avLst/>
            </a:prstGeom>
            <a:noFill/>
            <a:ln w="9525" cap="flat" cmpd="sng">
              <a:solidFill>
                <a:srgbClr val="434343"/>
              </a:solidFill>
              <a:prstDash val="solid"/>
              <a:round/>
              <a:headEnd type="none" w="sm" len="sm"/>
              <a:tailEnd type="none" w="sm" len="sm"/>
            </a:ln>
          </p:spPr>
          <p:txBody>
            <a:bodyPr spcFirstLastPara="1" wrap="square" lIns="121900" tIns="60900" rIns="121900" bIns="60900" anchor="ctr" anchorCtr="0">
              <a:noAutofit/>
            </a:bodyPr>
            <a:lstStyle/>
            <a:p>
              <a:pPr marL="0" marR="0" lvl="0" indent="0" algn="l" rtl="0">
                <a:lnSpc>
                  <a:spcPct val="112500"/>
                </a:lnSpc>
                <a:spcBef>
                  <a:spcPts val="0"/>
                </a:spcBef>
                <a:spcAft>
                  <a:spcPts val="0"/>
                </a:spcAft>
                <a:buNone/>
              </a:pPr>
              <a:endParaRPr sz="1067">
                <a:solidFill>
                  <a:srgbClr val="000000"/>
                </a:solidFill>
                <a:latin typeface="Arial"/>
                <a:ea typeface="Arial"/>
                <a:cs typeface="Arial"/>
                <a:sym typeface="Arial"/>
              </a:endParaRPr>
            </a:p>
          </p:txBody>
        </p:sp>
        <p:sp>
          <p:nvSpPr>
            <p:cNvPr id="131" name="Google Shape;10120;p55">
              <a:extLst>
                <a:ext uri="{FF2B5EF4-FFF2-40B4-BE49-F238E27FC236}">
                  <a16:creationId xmlns:a16="http://schemas.microsoft.com/office/drawing/2014/main" id="{08ADD1C9-32B6-4FAC-A5DF-BD6D5F6E952C}"/>
                </a:ext>
              </a:extLst>
            </p:cNvPr>
            <p:cNvSpPr/>
            <p:nvPr/>
          </p:nvSpPr>
          <p:spPr>
            <a:xfrm>
              <a:off x="5960075" y="3405475"/>
              <a:ext cx="1147500" cy="123000"/>
            </a:xfrm>
            <a:prstGeom prst="rect">
              <a:avLst/>
            </a:prstGeom>
            <a:solidFill>
              <a:schemeClr val="lt1"/>
            </a:solidFill>
            <a:ln>
              <a:noFill/>
            </a:ln>
          </p:spPr>
          <p:txBody>
            <a:bodyPr spcFirstLastPara="1" wrap="square" lIns="0" tIns="0" rIns="0" bIns="0" anchor="ctr" anchorCtr="0">
              <a:noAutofit/>
            </a:bodyPr>
            <a:lstStyle/>
            <a:p>
              <a:pPr marL="0" marR="0" lvl="0" indent="0" algn="l" rtl="0">
                <a:lnSpc>
                  <a:spcPct val="112500"/>
                </a:lnSpc>
                <a:spcBef>
                  <a:spcPts val="0"/>
                </a:spcBef>
                <a:spcAft>
                  <a:spcPts val="0"/>
                </a:spcAft>
                <a:buNone/>
              </a:pPr>
              <a:r>
                <a:rPr lang="en-US" sz="867">
                  <a:solidFill>
                    <a:srgbClr val="000000"/>
                  </a:solidFill>
                  <a:latin typeface="Arial"/>
                  <a:ea typeface="Arial"/>
                  <a:cs typeface="Arial"/>
                  <a:sym typeface="Arial"/>
                </a:rPr>
                <a:t> RFC call (sync)</a:t>
              </a:r>
              <a:endParaRPr sz="1667">
                <a:solidFill>
                  <a:srgbClr val="000000"/>
                </a:solidFill>
                <a:latin typeface="Arial"/>
                <a:ea typeface="Arial"/>
                <a:cs typeface="Arial"/>
                <a:sym typeface="Arial"/>
              </a:endParaRPr>
            </a:p>
          </p:txBody>
        </p:sp>
      </p:grpSp>
      <p:grpSp>
        <p:nvGrpSpPr>
          <p:cNvPr id="132" name="Google Shape;10121;p55">
            <a:extLst>
              <a:ext uri="{FF2B5EF4-FFF2-40B4-BE49-F238E27FC236}">
                <a16:creationId xmlns:a16="http://schemas.microsoft.com/office/drawing/2014/main" id="{71624BBB-BB3E-4CFD-BA3E-8EB6102D8AC1}"/>
              </a:ext>
            </a:extLst>
          </p:cNvPr>
          <p:cNvGrpSpPr/>
          <p:nvPr/>
        </p:nvGrpSpPr>
        <p:grpSpPr>
          <a:xfrm rot="5400000">
            <a:off x="6627886" y="3519506"/>
            <a:ext cx="167700" cy="167700"/>
            <a:chOff x="333138" y="3759249"/>
            <a:chExt cx="167700" cy="167700"/>
          </a:xfrm>
        </p:grpSpPr>
        <p:sp>
          <p:nvSpPr>
            <p:cNvPr id="133" name="Google Shape;10122;p55">
              <a:extLst>
                <a:ext uri="{FF2B5EF4-FFF2-40B4-BE49-F238E27FC236}">
                  <a16:creationId xmlns:a16="http://schemas.microsoft.com/office/drawing/2014/main" id="{253B9659-EEF5-4C8A-B69B-A718559F342A}"/>
                </a:ext>
              </a:extLst>
            </p:cNvPr>
            <p:cNvSpPr/>
            <p:nvPr/>
          </p:nvSpPr>
          <p:spPr>
            <a:xfrm rot="5400000" flipH="1">
              <a:off x="333138" y="3759249"/>
              <a:ext cx="167700" cy="167700"/>
            </a:xfrm>
            <a:prstGeom prst="ellipse">
              <a:avLst/>
            </a:prstGeom>
            <a:solidFill>
              <a:srgbClr val="434343"/>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134" name="Google Shape;10123;p55">
              <a:extLst>
                <a:ext uri="{FF2B5EF4-FFF2-40B4-BE49-F238E27FC236}">
                  <a16:creationId xmlns:a16="http://schemas.microsoft.com/office/drawing/2014/main" id="{68BD489A-1A3D-4580-9D30-896C77FDD8DE}"/>
                </a:ext>
              </a:extLst>
            </p:cNvPr>
            <p:cNvGrpSpPr/>
            <p:nvPr/>
          </p:nvGrpSpPr>
          <p:grpSpPr>
            <a:xfrm flipH="1">
              <a:off x="355262" y="3805445"/>
              <a:ext cx="120923" cy="71153"/>
              <a:chOff x="854869" y="3421794"/>
              <a:chExt cx="137148" cy="80700"/>
            </a:xfrm>
          </p:grpSpPr>
          <p:cxnSp>
            <p:nvCxnSpPr>
              <p:cNvPr id="135" name="Google Shape;10124;p55">
                <a:extLst>
                  <a:ext uri="{FF2B5EF4-FFF2-40B4-BE49-F238E27FC236}">
                    <a16:creationId xmlns:a16="http://schemas.microsoft.com/office/drawing/2014/main" id="{9B54BDC6-805E-4FB3-ABD1-8C527D0C86F6}"/>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136" name="Google Shape;10125;p55">
                <a:extLst>
                  <a:ext uri="{FF2B5EF4-FFF2-40B4-BE49-F238E27FC236}">
                    <a16:creationId xmlns:a16="http://schemas.microsoft.com/office/drawing/2014/main" id="{09D2D8E5-81D1-4425-B5D4-A3BD21AA134A}"/>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137" name="Google Shape;10126;p55">
            <a:extLst>
              <a:ext uri="{FF2B5EF4-FFF2-40B4-BE49-F238E27FC236}">
                <a16:creationId xmlns:a16="http://schemas.microsoft.com/office/drawing/2014/main" id="{926F35F8-6E0F-4BB5-919B-A7059015F262}"/>
              </a:ext>
            </a:extLst>
          </p:cNvPr>
          <p:cNvGrpSpPr/>
          <p:nvPr/>
        </p:nvGrpSpPr>
        <p:grpSpPr>
          <a:xfrm rot="-5400000">
            <a:off x="5327637" y="3519506"/>
            <a:ext cx="167700" cy="167700"/>
            <a:chOff x="333138" y="3759249"/>
            <a:chExt cx="167700" cy="167700"/>
          </a:xfrm>
        </p:grpSpPr>
        <p:sp>
          <p:nvSpPr>
            <p:cNvPr id="138" name="Google Shape;10127;p55">
              <a:extLst>
                <a:ext uri="{FF2B5EF4-FFF2-40B4-BE49-F238E27FC236}">
                  <a16:creationId xmlns:a16="http://schemas.microsoft.com/office/drawing/2014/main" id="{803E6833-4FC5-4A03-9396-615923E7E3C4}"/>
                </a:ext>
              </a:extLst>
            </p:cNvPr>
            <p:cNvSpPr/>
            <p:nvPr/>
          </p:nvSpPr>
          <p:spPr>
            <a:xfrm rot="5400000" flipH="1">
              <a:off x="333138" y="3759249"/>
              <a:ext cx="167700" cy="167700"/>
            </a:xfrm>
            <a:prstGeom prst="ellipse">
              <a:avLst/>
            </a:prstGeom>
            <a:solidFill>
              <a:srgbClr val="434343"/>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139" name="Google Shape;10128;p55">
              <a:extLst>
                <a:ext uri="{FF2B5EF4-FFF2-40B4-BE49-F238E27FC236}">
                  <a16:creationId xmlns:a16="http://schemas.microsoft.com/office/drawing/2014/main" id="{50ACCD34-4CC4-4C47-BE5E-0148EA35B161}"/>
                </a:ext>
              </a:extLst>
            </p:cNvPr>
            <p:cNvGrpSpPr/>
            <p:nvPr/>
          </p:nvGrpSpPr>
          <p:grpSpPr>
            <a:xfrm flipH="1">
              <a:off x="355262" y="3805445"/>
              <a:ext cx="120923" cy="71153"/>
              <a:chOff x="854869" y="3421794"/>
              <a:chExt cx="137148" cy="80700"/>
            </a:xfrm>
          </p:grpSpPr>
          <p:cxnSp>
            <p:nvCxnSpPr>
              <p:cNvPr id="140" name="Google Shape;10129;p55">
                <a:extLst>
                  <a:ext uri="{FF2B5EF4-FFF2-40B4-BE49-F238E27FC236}">
                    <a16:creationId xmlns:a16="http://schemas.microsoft.com/office/drawing/2014/main" id="{56D78C1F-3F82-41E5-A09B-AD63D95A3398}"/>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141" name="Google Shape;10130;p55">
                <a:extLst>
                  <a:ext uri="{FF2B5EF4-FFF2-40B4-BE49-F238E27FC236}">
                    <a16:creationId xmlns:a16="http://schemas.microsoft.com/office/drawing/2014/main" id="{17962072-9FB2-42E9-9027-D07DC1B0452C}"/>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142" name="Google Shape;10131;p55">
            <a:extLst>
              <a:ext uri="{FF2B5EF4-FFF2-40B4-BE49-F238E27FC236}">
                <a16:creationId xmlns:a16="http://schemas.microsoft.com/office/drawing/2014/main" id="{228BDB09-8621-492C-845A-AF1873E10FFB}"/>
              </a:ext>
            </a:extLst>
          </p:cNvPr>
          <p:cNvGrpSpPr/>
          <p:nvPr/>
        </p:nvGrpSpPr>
        <p:grpSpPr>
          <a:xfrm rot="5400000">
            <a:off x="6627886" y="3290157"/>
            <a:ext cx="167700" cy="167700"/>
            <a:chOff x="333138" y="3759249"/>
            <a:chExt cx="167700" cy="167700"/>
          </a:xfrm>
        </p:grpSpPr>
        <p:sp>
          <p:nvSpPr>
            <p:cNvPr id="143" name="Google Shape;10094;p55">
              <a:extLst>
                <a:ext uri="{FF2B5EF4-FFF2-40B4-BE49-F238E27FC236}">
                  <a16:creationId xmlns:a16="http://schemas.microsoft.com/office/drawing/2014/main" id="{A96B64B7-D4EC-476A-8BA7-1EDE6192E02F}"/>
                </a:ext>
              </a:extLst>
            </p:cNvPr>
            <p:cNvSpPr/>
            <p:nvPr/>
          </p:nvSpPr>
          <p:spPr>
            <a:xfrm rot="5400000" flipH="1">
              <a:off x="333138" y="3759249"/>
              <a:ext cx="167700" cy="167700"/>
            </a:xfrm>
            <a:prstGeom prst="ellipse">
              <a:avLst/>
            </a:prstGeom>
            <a:solidFill>
              <a:srgbClr val="434343"/>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144" name="Google Shape;10132;p55">
              <a:extLst>
                <a:ext uri="{FF2B5EF4-FFF2-40B4-BE49-F238E27FC236}">
                  <a16:creationId xmlns:a16="http://schemas.microsoft.com/office/drawing/2014/main" id="{101DF735-5528-4F48-9A84-18544B87BB62}"/>
                </a:ext>
              </a:extLst>
            </p:cNvPr>
            <p:cNvGrpSpPr/>
            <p:nvPr/>
          </p:nvGrpSpPr>
          <p:grpSpPr>
            <a:xfrm flipH="1">
              <a:off x="355262" y="3805445"/>
              <a:ext cx="120923" cy="71153"/>
              <a:chOff x="854869" y="3421794"/>
              <a:chExt cx="137148" cy="80700"/>
            </a:xfrm>
          </p:grpSpPr>
          <p:cxnSp>
            <p:nvCxnSpPr>
              <p:cNvPr id="145" name="Google Shape;10133;p55">
                <a:extLst>
                  <a:ext uri="{FF2B5EF4-FFF2-40B4-BE49-F238E27FC236}">
                    <a16:creationId xmlns:a16="http://schemas.microsoft.com/office/drawing/2014/main" id="{25C68965-3441-4397-B18D-1D1F3FCC546E}"/>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146" name="Google Shape;10134;p55">
                <a:extLst>
                  <a:ext uri="{FF2B5EF4-FFF2-40B4-BE49-F238E27FC236}">
                    <a16:creationId xmlns:a16="http://schemas.microsoft.com/office/drawing/2014/main" id="{93FC9541-08BC-4F2A-A025-F5A7FABC3627}"/>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147" name="Google Shape;10135;p55">
            <a:extLst>
              <a:ext uri="{FF2B5EF4-FFF2-40B4-BE49-F238E27FC236}">
                <a16:creationId xmlns:a16="http://schemas.microsoft.com/office/drawing/2014/main" id="{A2C57EAB-7F51-416A-BA64-3517C28D11B1}"/>
              </a:ext>
            </a:extLst>
          </p:cNvPr>
          <p:cNvGrpSpPr/>
          <p:nvPr/>
        </p:nvGrpSpPr>
        <p:grpSpPr>
          <a:xfrm rot="-5400000">
            <a:off x="5327637" y="3290157"/>
            <a:ext cx="167700" cy="167700"/>
            <a:chOff x="333138" y="3759249"/>
            <a:chExt cx="167700" cy="167700"/>
          </a:xfrm>
        </p:grpSpPr>
        <p:sp>
          <p:nvSpPr>
            <p:cNvPr id="148" name="Google Shape;10136;p55">
              <a:extLst>
                <a:ext uri="{FF2B5EF4-FFF2-40B4-BE49-F238E27FC236}">
                  <a16:creationId xmlns:a16="http://schemas.microsoft.com/office/drawing/2014/main" id="{7694498C-C1F7-4338-A8B3-595AF25D4342}"/>
                </a:ext>
              </a:extLst>
            </p:cNvPr>
            <p:cNvSpPr/>
            <p:nvPr/>
          </p:nvSpPr>
          <p:spPr>
            <a:xfrm rot="5400000" flipH="1">
              <a:off x="333138" y="3759249"/>
              <a:ext cx="167700" cy="167700"/>
            </a:xfrm>
            <a:prstGeom prst="ellipse">
              <a:avLst/>
            </a:prstGeom>
            <a:solidFill>
              <a:srgbClr val="434343"/>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149" name="Google Shape;10137;p55">
              <a:extLst>
                <a:ext uri="{FF2B5EF4-FFF2-40B4-BE49-F238E27FC236}">
                  <a16:creationId xmlns:a16="http://schemas.microsoft.com/office/drawing/2014/main" id="{2E75572F-8470-48E6-A3A0-40B15947BE7F}"/>
                </a:ext>
              </a:extLst>
            </p:cNvPr>
            <p:cNvGrpSpPr/>
            <p:nvPr/>
          </p:nvGrpSpPr>
          <p:grpSpPr>
            <a:xfrm flipH="1">
              <a:off x="355262" y="3805445"/>
              <a:ext cx="120923" cy="71153"/>
              <a:chOff x="854869" y="3421794"/>
              <a:chExt cx="137148" cy="80700"/>
            </a:xfrm>
          </p:grpSpPr>
          <p:cxnSp>
            <p:nvCxnSpPr>
              <p:cNvPr id="150" name="Google Shape;10138;p55">
                <a:extLst>
                  <a:ext uri="{FF2B5EF4-FFF2-40B4-BE49-F238E27FC236}">
                    <a16:creationId xmlns:a16="http://schemas.microsoft.com/office/drawing/2014/main" id="{ADEF298B-A587-4174-B5BE-4848E319C2EE}"/>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151" name="Google Shape;10139;p55">
                <a:extLst>
                  <a:ext uri="{FF2B5EF4-FFF2-40B4-BE49-F238E27FC236}">
                    <a16:creationId xmlns:a16="http://schemas.microsoft.com/office/drawing/2014/main" id="{2057AF9A-77E5-40AE-95BD-36047A92FA08}"/>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cxnSp>
        <p:nvCxnSpPr>
          <p:cNvPr id="152" name="Google Shape;10140;p55">
            <a:extLst>
              <a:ext uri="{FF2B5EF4-FFF2-40B4-BE49-F238E27FC236}">
                <a16:creationId xmlns:a16="http://schemas.microsoft.com/office/drawing/2014/main" id="{02171F25-A09A-4DD7-A508-78D229C09F0A}"/>
              </a:ext>
            </a:extLst>
          </p:cNvPr>
          <p:cNvCxnSpPr>
            <a:stCxn id="87" idx="1"/>
            <a:endCxn id="133" idx="6"/>
          </p:cNvCxnSpPr>
          <p:nvPr/>
        </p:nvCxnSpPr>
        <p:spPr>
          <a:xfrm rot="10800000">
            <a:off x="6795473" y="3603433"/>
            <a:ext cx="1108800" cy="302700"/>
          </a:xfrm>
          <a:prstGeom prst="bentConnector3">
            <a:avLst>
              <a:gd name="adj1" fmla="val 49995"/>
            </a:avLst>
          </a:prstGeom>
          <a:noFill/>
          <a:ln w="9525" cap="flat" cmpd="sng">
            <a:solidFill>
              <a:schemeClr val="dk2"/>
            </a:solidFill>
            <a:prstDash val="solid"/>
            <a:round/>
            <a:headEnd type="none" w="sm" len="sm"/>
            <a:tailEnd type="none" w="sm" len="sm"/>
          </a:ln>
        </p:spPr>
      </p:cxnSp>
      <p:sp>
        <p:nvSpPr>
          <p:cNvPr id="153" name="Google Shape;10141;p55">
            <a:extLst>
              <a:ext uri="{FF2B5EF4-FFF2-40B4-BE49-F238E27FC236}">
                <a16:creationId xmlns:a16="http://schemas.microsoft.com/office/drawing/2014/main" id="{BED83400-C51B-440A-8884-538BD857E394}"/>
              </a:ext>
            </a:extLst>
          </p:cNvPr>
          <p:cNvSpPr/>
          <p:nvPr/>
        </p:nvSpPr>
        <p:spPr>
          <a:xfrm rot="-5400000">
            <a:off x="6912223" y="3658697"/>
            <a:ext cx="792600" cy="724500"/>
          </a:xfrm>
          <a:prstGeom prst="chevron">
            <a:avLst>
              <a:gd name="adj" fmla="val 17455"/>
            </a:avLst>
          </a:prstGeom>
          <a:solidFill>
            <a:schemeClr val="lt1"/>
          </a:solidFill>
          <a:ln w="9525" cap="flat" cmpd="sng">
            <a:solidFill>
              <a:srgbClr val="666666"/>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54" name="Google Shape;10142;p55">
            <a:extLst>
              <a:ext uri="{FF2B5EF4-FFF2-40B4-BE49-F238E27FC236}">
                <a16:creationId xmlns:a16="http://schemas.microsoft.com/office/drawing/2014/main" id="{90DC5C89-4EA4-41A5-870B-847478F35044}"/>
              </a:ext>
            </a:extLst>
          </p:cNvPr>
          <p:cNvSpPr txBox="1"/>
          <p:nvPr/>
        </p:nvSpPr>
        <p:spPr>
          <a:xfrm>
            <a:off x="6942511" y="3836296"/>
            <a:ext cx="731700" cy="369332"/>
          </a:xfrm>
          <a:prstGeom prst="rect">
            <a:avLst/>
          </a:prstGeom>
          <a:noFill/>
          <a:ln>
            <a:noFill/>
          </a:ln>
        </p:spPr>
        <p:txBody>
          <a:bodyPr spcFirstLastPara="1" wrap="square" lIns="27400" tIns="0" rIns="27400" bIns="0" anchor="t" anchorCtr="0">
            <a:spAutoFit/>
          </a:bodyPr>
          <a:lstStyle/>
          <a:p>
            <a:pPr marL="0" marR="0" lvl="0" indent="0" algn="ctr" rtl="0">
              <a:spcBef>
                <a:spcPts val="0"/>
              </a:spcBef>
              <a:spcAft>
                <a:spcPts val="0"/>
              </a:spcAft>
              <a:buNone/>
            </a:pPr>
            <a:r>
              <a:rPr lang="en-US" sz="800">
                <a:solidFill>
                  <a:srgbClr val="000000"/>
                </a:solidFill>
                <a:latin typeface="Arial"/>
                <a:ea typeface="Arial"/>
                <a:cs typeface="Arial"/>
                <a:sym typeface="Arial"/>
              </a:rPr>
              <a:t>real-time / near real-time</a:t>
            </a:r>
            <a:endParaRPr sz="800">
              <a:solidFill>
                <a:srgbClr val="000000"/>
              </a:solidFill>
              <a:latin typeface="Arial"/>
              <a:ea typeface="Arial"/>
              <a:cs typeface="Arial"/>
              <a:sym typeface="Arial"/>
            </a:endParaRPr>
          </a:p>
          <a:p>
            <a:pPr marL="0" marR="0" lvl="0" indent="0" algn="ctr" rtl="0">
              <a:spcBef>
                <a:spcPts val="0"/>
              </a:spcBef>
              <a:spcAft>
                <a:spcPts val="0"/>
              </a:spcAft>
              <a:buNone/>
            </a:pPr>
            <a:r>
              <a:rPr lang="en-US" sz="800">
                <a:solidFill>
                  <a:srgbClr val="000000"/>
                </a:solidFill>
                <a:latin typeface="Arial"/>
                <a:ea typeface="Arial"/>
                <a:cs typeface="Arial"/>
                <a:sym typeface="Arial"/>
              </a:rPr>
              <a:t>synchronous  </a:t>
            </a:r>
            <a:endParaRPr sz="800">
              <a:solidFill>
                <a:srgbClr val="000000"/>
              </a:solidFill>
              <a:latin typeface="Arial"/>
              <a:ea typeface="Arial"/>
              <a:cs typeface="Arial"/>
              <a:sym typeface="Arial"/>
            </a:endParaRPr>
          </a:p>
        </p:txBody>
      </p:sp>
      <p:sp>
        <p:nvSpPr>
          <p:cNvPr id="155" name="Google Shape;10143;p55">
            <a:extLst>
              <a:ext uri="{FF2B5EF4-FFF2-40B4-BE49-F238E27FC236}">
                <a16:creationId xmlns:a16="http://schemas.microsoft.com/office/drawing/2014/main" id="{A735A366-286C-4B46-B108-4A276993DA94}"/>
              </a:ext>
            </a:extLst>
          </p:cNvPr>
          <p:cNvSpPr/>
          <p:nvPr/>
        </p:nvSpPr>
        <p:spPr>
          <a:xfrm>
            <a:off x="2008649" y="5015744"/>
            <a:ext cx="1471500" cy="279000"/>
          </a:xfrm>
          <a:prstGeom prst="rect">
            <a:avLst/>
          </a:prstGeom>
          <a:solidFill>
            <a:schemeClr val="lt1"/>
          </a:solidFill>
          <a:ln>
            <a:noFill/>
          </a:ln>
        </p:spPr>
        <p:txBody>
          <a:bodyPr spcFirstLastPara="1" wrap="square" lIns="27400" tIns="60900" rIns="0" bIns="60900" anchor="ctr" anchorCtr="0">
            <a:noAutofit/>
          </a:bodyPr>
          <a:lstStyle/>
          <a:p>
            <a:pPr marL="0" marR="0" lvl="0" indent="0" algn="l" rtl="0">
              <a:lnSpc>
                <a:spcPct val="112500"/>
              </a:lnSpc>
              <a:spcBef>
                <a:spcPts val="0"/>
              </a:spcBef>
              <a:spcAft>
                <a:spcPts val="0"/>
              </a:spcAft>
              <a:buNone/>
            </a:pPr>
            <a:r>
              <a:rPr lang="en-US" sz="867">
                <a:solidFill>
                  <a:srgbClr val="000000"/>
                </a:solidFill>
                <a:latin typeface="Arial"/>
                <a:ea typeface="Arial"/>
                <a:cs typeface="Arial"/>
                <a:sym typeface="Arial"/>
              </a:rPr>
              <a:t>Master / Historical data - </a:t>
            </a:r>
            <a:endParaRPr sz="867">
              <a:solidFill>
                <a:srgbClr val="000000"/>
              </a:solidFill>
              <a:latin typeface="Arial"/>
              <a:ea typeface="Arial"/>
              <a:cs typeface="Arial"/>
              <a:sym typeface="Arial"/>
            </a:endParaRPr>
          </a:p>
          <a:p>
            <a:pPr marL="0" marR="0" lvl="0" indent="0" algn="l" rtl="0">
              <a:lnSpc>
                <a:spcPct val="112500"/>
              </a:lnSpc>
              <a:spcBef>
                <a:spcPts val="0"/>
              </a:spcBef>
              <a:spcAft>
                <a:spcPts val="0"/>
              </a:spcAft>
              <a:buNone/>
            </a:pPr>
            <a:r>
              <a:rPr lang="en-US" sz="867">
                <a:solidFill>
                  <a:srgbClr val="000000"/>
                </a:solidFill>
                <a:latin typeface="Arial"/>
                <a:ea typeface="Arial"/>
                <a:cs typeface="Arial"/>
                <a:sym typeface="Arial"/>
              </a:rPr>
              <a:t>low variability / high volume </a:t>
            </a:r>
            <a:endParaRPr sz="1667">
              <a:solidFill>
                <a:srgbClr val="000000"/>
              </a:solidFill>
              <a:latin typeface="Arial"/>
              <a:ea typeface="Arial"/>
              <a:cs typeface="Arial"/>
              <a:sym typeface="Arial"/>
            </a:endParaRPr>
          </a:p>
        </p:txBody>
      </p:sp>
      <p:grpSp>
        <p:nvGrpSpPr>
          <p:cNvPr id="156" name="Google Shape;10144;p55">
            <a:extLst>
              <a:ext uri="{FF2B5EF4-FFF2-40B4-BE49-F238E27FC236}">
                <a16:creationId xmlns:a16="http://schemas.microsoft.com/office/drawing/2014/main" id="{6CF65A27-00E2-4580-A465-92F8D55263CD}"/>
              </a:ext>
            </a:extLst>
          </p:cNvPr>
          <p:cNvGrpSpPr/>
          <p:nvPr/>
        </p:nvGrpSpPr>
        <p:grpSpPr>
          <a:xfrm>
            <a:off x="3844592" y="3997552"/>
            <a:ext cx="1537531" cy="258228"/>
            <a:chOff x="584375" y="5749450"/>
            <a:chExt cx="962400" cy="478200"/>
          </a:xfrm>
        </p:grpSpPr>
        <p:sp>
          <p:nvSpPr>
            <p:cNvPr id="157" name="Google Shape;10145;p55">
              <a:extLst>
                <a:ext uri="{FF2B5EF4-FFF2-40B4-BE49-F238E27FC236}">
                  <a16:creationId xmlns:a16="http://schemas.microsoft.com/office/drawing/2014/main" id="{5578F961-ED36-4CBF-9434-7DAF909ED7D2}"/>
                </a:ext>
              </a:extLst>
            </p:cNvPr>
            <p:cNvSpPr/>
            <p:nvPr/>
          </p:nvSpPr>
          <p:spPr>
            <a:xfrm>
              <a:off x="584375" y="5749450"/>
              <a:ext cx="962400" cy="478200"/>
            </a:xfrm>
            <a:prstGeom prst="can">
              <a:avLst>
                <a:gd name="adj" fmla="val 15055"/>
              </a:avLst>
            </a:prstGeom>
            <a:noFill/>
            <a:ln w="9525" cap="flat" cmpd="sng">
              <a:solidFill>
                <a:srgbClr val="4A86E8"/>
              </a:solidFill>
              <a:prstDash val="dot"/>
              <a:round/>
              <a:headEnd type="none" w="sm" len="sm"/>
              <a:tailEnd type="none" w="sm" len="sm"/>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sp>
          <p:nvSpPr>
            <p:cNvPr id="158" name="Google Shape;10146;p55">
              <a:extLst>
                <a:ext uri="{FF2B5EF4-FFF2-40B4-BE49-F238E27FC236}">
                  <a16:creationId xmlns:a16="http://schemas.microsoft.com/office/drawing/2014/main" id="{61331725-F2D5-43C6-BEEF-F6D3DEAB71B1}"/>
                </a:ext>
              </a:extLst>
            </p:cNvPr>
            <p:cNvSpPr txBox="1"/>
            <p:nvPr/>
          </p:nvSpPr>
          <p:spPr>
            <a:xfrm>
              <a:off x="618275" y="5927050"/>
              <a:ext cx="894600" cy="2279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800">
                  <a:solidFill>
                    <a:srgbClr val="434343"/>
                  </a:solidFill>
                  <a:latin typeface="Arial"/>
                  <a:ea typeface="Arial"/>
                  <a:cs typeface="Arial"/>
                  <a:sym typeface="Arial"/>
                </a:rPr>
                <a:t>Master Data / Historical Delta</a:t>
              </a:r>
              <a:endParaRPr sz="1867">
                <a:solidFill>
                  <a:srgbClr val="434343"/>
                </a:solidFill>
                <a:latin typeface="Arial"/>
                <a:ea typeface="Arial"/>
                <a:cs typeface="Arial"/>
                <a:sym typeface="Arial"/>
              </a:endParaRPr>
            </a:p>
          </p:txBody>
        </p:sp>
      </p:grpSp>
      <p:cxnSp>
        <p:nvCxnSpPr>
          <p:cNvPr id="159" name="Google Shape;10147;p55">
            <a:extLst>
              <a:ext uri="{FF2B5EF4-FFF2-40B4-BE49-F238E27FC236}">
                <a16:creationId xmlns:a16="http://schemas.microsoft.com/office/drawing/2014/main" id="{29B35934-AA32-4491-B726-1DF8530F1FC7}"/>
              </a:ext>
            </a:extLst>
          </p:cNvPr>
          <p:cNvCxnSpPr>
            <a:stCxn id="160" idx="1"/>
            <a:endCxn id="165" idx="0"/>
          </p:cNvCxnSpPr>
          <p:nvPr/>
        </p:nvCxnSpPr>
        <p:spPr>
          <a:xfrm rot="5400000">
            <a:off x="10083491" y="4196957"/>
            <a:ext cx="876000" cy="2100"/>
          </a:xfrm>
          <a:prstGeom prst="bentConnector3">
            <a:avLst>
              <a:gd name="adj1" fmla="val 50003"/>
            </a:avLst>
          </a:prstGeom>
          <a:noFill/>
          <a:ln w="9525" cap="flat" cmpd="sng">
            <a:solidFill>
              <a:srgbClr val="4A86E8"/>
            </a:solidFill>
            <a:prstDash val="solid"/>
            <a:round/>
            <a:headEnd type="none" w="sm" len="sm"/>
            <a:tailEnd type="none" w="sm" len="sm"/>
          </a:ln>
        </p:spPr>
      </p:cxnSp>
      <p:sp>
        <p:nvSpPr>
          <p:cNvPr id="160" name="Google Shape;10148;p55">
            <a:extLst>
              <a:ext uri="{FF2B5EF4-FFF2-40B4-BE49-F238E27FC236}">
                <a16:creationId xmlns:a16="http://schemas.microsoft.com/office/drawing/2014/main" id="{95958653-ED05-4B42-9B24-1BF57D2650EA}"/>
              </a:ext>
            </a:extLst>
          </p:cNvPr>
          <p:cNvSpPr/>
          <p:nvPr/>
        </p:nvSpPr>
        <p:spPr>
          <a:xfrm rot="-5400000">
            <a:off x="10474241" y="3508157"/>
            <a:ext cx="96600" cy="407100"/>
          </a:xfrm>
          <a:prstGeom prst="leftBrace">
            <a:avLst>
              <a:gd name="adj1" fmla="val 50000"/>
              <a:gd name="adj2" fmla="val 50000"/>
            </a:avLst>
          </a:prstGeom>
          <a:noFill/>
          <a:ln w="9525" cap="flat" cmpd="sng">
            <a:solidFill>
              <a:srgbClr val="4A86E8"/>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pic>
        <p:nvPicPr>
          <p:cNvPr id="161" name="Google Shape;10149;p55">
            <a:extLst>
              <a:ext uri="{FF2B5EF4-FFF2-40B4-BE49-F238E27FC236}">
                <a16:creationId xmlns:a16="http://schemas.microsoft.com/office/drawing/2014/main" id="{54E039A2-706E-43A0-AA3F-B81C44E17079}"/>
              </a:ext>
            </a:extLst>
          </p:cNvPr>
          <p:cNvPicPr preferRelativeResize="0"/>
          <p:nvPr/>
        </p:nvPicPr>
        <p:blipFill rotWithShape="1">
          <a:blip r:embed="rId8">
            <a:alphaModFix/>
          </a:blip>
          <a:srcRect/>
          <a:stretch/>
        </p:blipFill>
        <p:spPr>
          <a:xfrm>
            <a:off x="10608697" y="4371568"/>
            <a:ext cx="732803" cy="190075"/>
          </a:xfrm>
          <a:prstGeom prst="rect">
            <a:avLst/>
          </a:prstGeom>
          <a:noFill/>
          <a:ln>
            <a:noFill/>
          </a:ln>
        </p:spPr>
      </p:pic>
      <p:pic>
        <p:nvPicPr>
          <p:cNvPr id="162" name="Google Shape;10150;p55" descr="SSIS - SQL Server Integration Services: Description of services">
            <a:extLst>
              <a:ext uri="{FF2B5EF4-FFF2-40B4-BE49-F238E27FC236}">
                <a16:creationId xmlns:a16="http://schemas.microsoft.com/office/drawing/2014/main" id="{FFF82D84-1634-48E8-9519-C87A56F0018F}"/>
              </a:ext>
            </a:extLst>
          </p:cNvPr>
          <p:cNvPicPr preferRelativeResize="0"/>
          <p:nvPr/>
        </p:nvPicPr>
        <p:blipFill rotWithShape="1">
          <a:blip r:embed="rId9">
            <a:alphaModFix/>
          </a:blip>
          <a:srcRect/>
          <a:stretch/>
        </p:blipFill>
        <p:spPr>
          <a:xfrm>
            <a:off x="10608699" y="4107419"/>
            <a:ext cx="661103" cy="243475"/>
          </a:xfrm>
          <a:prstGeom prst="rect">
            <a:avLst/>
          </a:prstGeom>
          <a:noFill/>
          <a:ln>
            <a:noFill/>
          </a:ln>
        </p:spPr>
      </p:pic>
      <p:sp>
        <p:nvSpPr>
          <p:cNvPr id="163" name="Google Shape;10151;p55">
            <a:extLst>
              <a:ext uri="{FF2B5EF4-FFF2-40B4-BE49-F238E27FC236}">
                <a16:creationId xmlns:a16="http://schemas.microsoft.com/office/drawing/2014/main" id="{2645E215-2686-4CA2-84E9-533AEE62C323}"/>
              </a:ext>
            </a:extLst>
          </p:cNvPr>
          <p:cNvSpPr/>
          <p:nvPr/>
        </p:nvSpPr>
        <p:spPr>
          <a:xfrm>
            <a:off x="10321248" y="3885568"/>
            <a:ext cx="1057200" cy="1415400"/>
          </a:xfrm>
          <a:prstGeom prst="rect">
            <a:avLst/>
          </a:prstGeom>
          <a:noFill/>
          <a:ln w="9525" cap="flat" cmpd="sng">
            <a:solidFill>
              <a:srgbClr val="666666"/>
            </a:solidFill>
            <a:prstDash val="dot"/>
            <a:round/>
            <a:headEnd type="none" w="sm" len="sm"/>
            <a:tailEnd type="none" w="sm" len="sm"/>
          </a:ln>
        </p:spPr>
        <p:txBody>
          <a:bodyPr spcFirstLastPara="1" wrap="square" lIns="121900" tIns="24325" rIns="121900" bIns="121900" anchor="t" anchorCtr="0">
            <a:noAutofit/>
          </a:bodyPr>
          <a:lstStyle/>
          <a:p>
            <a:pPr marL="0" marR="0" lvl="0" indent="0" algn="l" rtl="0">
              <a:spcBef>
                <a:spcPts val="0"/>
              </a:spcBef>
              <a:spcAft>
                <a:spcPts val="0"/>
              </a:spcAft>
              <a:buNone/>
            </a:pPr>
            <a:endParaRPr sz="800" u="sng">
              <a:solidFill>
                <a:srgbClr val="666666"/>
              </a:solidFill>
              <a:latin typeface="Arial"/>
              <a:ea typeface="Arial"/>
              <a:cs typeface="Arial"/>
              <a:sym typeface="Arial"/>
            </a:endParaRPr>
          </a:p>
        </p:txBody>
      </p:sp>
      <p:sp>
        <p:nvSpPr>
          <p:cNvPr id="164" name="Google Shape;10152;p55">
            <a:extLst>
              <a:ext uri="{FF2B5EF4-FFF2-40B4-BE49-F238E27FC236}">
                <a16:creationId xmlns:a16="http://schemas.microsoft.com/office/drawing/2014/main" id="{D468B240-0656-4F1C-B60A-B10E7D955F55}"/>
              </a:ext>
            </a:extLst>
          </p:cNvPr>
          <p:cNvSpPr/>
          <p:nvPr/>
        </p:nvSpPr>
        <p:spPr>
          <a:xfrm>
            <a:off x="10298173" y="3787468"/>
            <a:ext cx="1057200" cy="190200"/>
          </a:xfrm>
          <a:prstGeom prst="rect">
            <a:avLst/>
          </a:prstGeom>
          <a:solidFill>
            <a:schemeClr val="lt1"/>
          </a:solidFill>
          <a:ln>
            <a:noFill/>
          </a:ln>
        </p:spPr>
        <p:txBody>
          <a:bodyPr spcFirstLastPara="1" wrap="square" lIns="45700" tIns="60900" rIns="45700" bIns="60900" anchor="ctr" anchorCtr="0">
            <a:noAutofit/>
          </a:bodyPr>
          <a:lstStyle/>
          <a:p>
            <a:pPr marL="0" marR="0" lvl="0" indent="0" algn="l" rtl="0">
              <a:lnSpc>
                <a:spcPct val="112500"/>
              </a:lnSpc>
              <a:spcBef>
                <a:spcPts val="0"/>
              </a:spcBef>
              <a:spcAft>
                <a:spcPts val="0"/>
              </a:spcAft>
              <a:buNone/>
            </a:pPr>
            <a:r>
              <a:rPr lang="en-US" sz="800">
                <a:solidFill>
                  <a:srgbClr val="666666"/>
                </a:solidFill>
                <a:latin typeface="Arial"/>
                <a:ea typeface="Arial"/>
                <a:cs typeface="Arial"/>
                <a:sym typeface="Arial"/>
              </a:rPr>
              <a:t>ETL - Big Data Stack</a:t>
            </a:r>
            <a:endParaRPr sz="800">
              <a:solidFill>
                <a:srgbClr val="666666"/>
              </a:solidFill>
              <a:latin typeface="Arial"/>
              <a:ea typeface="Arial"/>
              <a:cs typeface="Arial"/>
              <a:sym typeface="Arial"/>
            </a:endParaRPr>
          </a:p>
        </p:txBody>
      </p:sp>
      <p:sp>
        <p:nvSpPr>
          <p:cNvPr id="165" name="Google Shape;10073;p55">
            <a:extLst>
              <a:ext uri="{FF2B5EF4-FFF2-40B4-BE49-F238E27FC236}">
                <a16:creationId xmlns:a16="http://schemas.microsoft.com/office/drawing/2014/main" id="{169F87C5-551A-41AB-8775-3E3837B28771}"/>
              </a:ext>
            </a:extLst>
          </p:cNvPr>
          <p:cNvSpPr/>
          <p:nvPr/>
        </p:nvSpPr>
        <p:spPr>
          <a:xfrm>
            <a:off x="10052748" y="4636056"/>
            <a:ext cx="935400" cy="3402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27400" tIns="60900" rIns="27400" bIns="60900" anchor="ctr" anchorCtr="0">
            <a:noAutofit/>
          </a:bodyPr>
          <a:lstStyle/>
          <a:p>
            <a:pPr marL="0" marR="0" lvl="0" indent="0" algn="ctr" rtl="0">
              <a:lnSpc>
                <a:spcPct val="112500"/>
              </a:lnSpc>
              <a:spcBef>
                <a:spcPts val="0"/>
              </a:spcBef>
              <a:spcAft>
                <a:spcPts val="0"/>
              </a:spcAft>
              <a:buNone/>
            </a:pPr>
            <a:r>
              <a:rPr lang="en-US" sz="867">
                <a:solidFill>
                  <a:srgbClr val="000000"/>
                </a:solidFill>
                <a:latin typeface="Arial"/>
                <a:ea typeface="Arial"/>
                <a:cs typeface="Arial"/>
                <a:sym typeface="Arial"/>
              </a:rPr>
              <a:t>ETL load &amp; Data cleansing</a:t>
            </a:r>
            <a:endParaRPr sz="867">
              <a:solidFill>
                <a:srgbClr val="000000"/>
              </a:solidFill>
              <a:latin typeface="Arial"/>
              <a:ea typeface="Arial"/>
              <a:cs typeface="Arial"/>
              <a:sym typeface="Arial"/>
            </a:endParaRPr>
          </a:p>
        </p:txBody>
      </p:sp>
      <p:grpSp>
        <p:nvGrpSpPr>
          <p:cNvPr id="166" name="Google Shape;10153;p55">
            <a:extLst>
              <a:ext uri="{FF2B5EF4-FFF2-40B4-BE49-F238E27FC236}">
                <a16:creationId xmlns:a16="http://schemas.microsoft.com/office/drawing/2014/main" id="{94BD2667-7EB5-4AB2-8B27-DCE7B8BAFFD9}"/>
              </a:ext>
            </a:extLst>
          </p:cNvPr>
          <p:cNvGrpSpPr/>
          <p:nvPr/>
        </p:nvGrpSpPr>
        <p:grpSpPr>
          <a:xfrm rot="-5400000">
            <a:off x="5329786" y="4795506"/>
            <a:ext cx="167700" cy="167700"/>
            <a:chOff x="333138" y="3759249"/>
            <a:chExt cx="167700" cy="167700"/>
          </a:xfrm>
        </p:grpSpPr>
        <p:sp>
          <p:nvSpPr>
            <p:cNvPr id="167" name="Google Shape;10154;p55">
              <a:extLst>
                <a:ext uri="{FF2B5EF4-FFF2-40B4-BE49-F238E27FC236}">
                  <a16:creationId xmlns:a16="http://schemas.microsoft.com/office/drawing/2014/main" id="{A1C6CF6B-8DC2-410A-8C64-13F014F0B9B1}"/>
                </a:ext>
              </a:extLst>
            </p:cNvPr>
            <p:cNvSpPr/>
            <p:nvPr/>
          </p:nvSpPr>
          <p:spPr>
            <a:xfrm rot="5400000" flipH="1">
              <a:off x="333138" y="3759249"/>
              <a:ext cx="167700" cy="167700"/>
            </a:xfrm>
            <a:prstGeom prst="ellipse">
              <a:avLst/>
            </a:prstGeom>
            <a:solidFill>
              <a:srgbClr val="434343"/>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168" name="Google Shape;10155;p55">
              <a:extLst>
                <a:ext uri="{FF2B5EF4-FFF2-40B4-BE49-F238E27FC236}">
                  <a16:creationId xmlns:a16="http://schemas.microsoft.com/office/drawing/2014/main" id="{EA2043B4-BB63-46E0-93C6-38D3DC9E1896}"/>
                </a:ext>
              </a:extLst>
            </p:cNvPr>
            <p:cNvGrpSpPr/>
            <p:nvPr/>
          </p:nvGrpSpPr>
          <p:grpSpPr>
            <a:xfrm flipH="1">
              <a:off x="355262" y="3805445"/>
              <a:ext cx="120923" cy="71153"/>
              <a:chOff x="854869" y="3421794"/>
              <a:chExt cx="137148" cy="80700"/>
            </a:xfrm>
          </p:grpSpPr>
          <p:cxnSp>
            <p:nvCxnSpPr>
              <p:cNvPr id="169" name="Google Shape;10156;p55">
                <a:extLst>
                  <a:ext uri="{FF2B5EF4-FFF2-40B4-BE49-F238E27FC236}">
                    <a16:creationId xmlns:a16="http://schemas.microsoft.com/office/drawing/2014/main" id="{62A26B65-FE1F-43C2-AF06-3DA6A83BEA69}"/>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170" name="Google Shape;10157;p55">
                <a:extLst>
                  <a:ext uri="{FF2B5EF4-FFF2-40B4-BE49-F238E27FC236}">
                    <a16:creationId xmlns:a16="http://schemas.microsoft.com/office/drawing/2014/main" id="{B45DCC90-5853-4AB3-AF4E-FEA10DEDEA65}"/>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grpSp>
        <p:nvGrpSpPr>
          <p:cNvPr id="171" name="Google Shape;10158;p55">
            <a:extLst>
              <a:ext uri="{FF2B5EF4-FFF2-40B4-BE49-F238E27FC236}">
                <a16:creationId xmlns:a16="http://schemas.microsoft.com/office/drawing/2014/main" id="{E0D4264E-9C20-4751-B457-C640ED78607F}"/>
              </a:ext>
            </a:extLst>
          </p:cNvPr>
          <p:cNvGrpSpPr/>
          <p:nvPr/>
        </p:nvGrpSpPr>
        <p:grpSpPr>
          <a:xfrm rot="5400000">
            <a:off x="6620911" y="4786806"/>
            <a:ext cx="167700" cy="167700"/>
            <a:chOff x="333138" y="3759249"/>
            <a:chExt cx="167700" cy="167700"/>
          </a:xfrm>
        </p:grpSpPr>
        <p:sp>
          <p:nvSpPr>
            <p:cNvPr id="172" name="Google Shape;10159;p55">
              <a:extLst>
                <a:ext uri="{FF2B5EF4-FFF2-40B4-BE49-F238E27FC236}">
                  <a16:creationId xmlns:a16="http://schemas.microsoft.com/office/drawing/2014/main" id="{A85D1617-0FEF-430F-AC68-13527A7199C9}"/>
                </a:ext>
              </a:extLst>
            </p:cNvPr>
            <p:cNvSpPr/>
            <p:nvPr/>
          </p:nvSpPr>
          <p:spPr>
            <a:xfrm rot="5400000" flipH="1">
              <a:off x="333138" y="3759249"/>
              <a:ext cx="167700" cy="167700"/>
            </a:xfrm>
            <a:prstGeom prst="ellipse">
              <a:avLst/>
            </a:prstGeom>
            <a:solidFill>
              <a:srgbClr val="434343"/>
            </a:solidFill>
            <a:ln>
              <a:noFill/>
            </a:ln>
          </p:spPr>
          <p:txBody>
            <a:bodyPr spcFirstLastPara="1" wrap="square" lIns="121900" tIns="60900" rIns="121900" bIns="6090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grpSp>
          <p:nvGrpSpPr>
            <p:cNvPr id="173" name="Google Shape;10160;p55">
              <a:extLst>
                <a:ext uri="{FF2B5EF4-FFF2-40B4-BE49-F238E27FC236}">
                  <a16:creationId xmlns:a16="http://schemas.microsoft.com/office/drawing/2014/main" id="{0FB0A4AC-AB72-4545-BDC6-AF7D7CDF7935}"/>
                </a:ext>
              </a:extLst>
            </p:cNvPr>
            <p:cNvGrpSpPr/>
            <p:nvPr/>
          </p:nvGrpSpPr>
          <p:grpSpPr>
            <a:xfrm flipH="1">
              <a:off x="355262" y="3805445"/>
              <a:ext cx="120923" cy="71153"/>
              <a:chOff x="854869" y="3421794"/>
              <a:chExt cx="137148" cy="80700"/>
            </a:xfrm>
          </p:grpSpPr>
          <p:cxnSp>
            <p:nvCxnSpPr>
              <p:cNvPr id="174" name="Google Shape;10161;p55">
                <a:extLst>
                  <a:ext uri="{FF2B5EF4-FFF2-40B4-BE49-F238E27FC236}">
                    <a16:creationId xmlns:a16="http://schemas.microsoft.com/office/drawing/2014/main" id="{C81BC887-F2F7-4A78-BC4C-37FEE77EEDA5}"/>
                  </a:ext>
                </a:extLst>
              </p:cNvPr>
              <p:cNvCxnSpPr/>
              <p:nvPr/>
            </p:nvCxnSpPr>
            <p:spPr>
              <a:xfrm rot="10800000" flipH="1">
                <a:off x="854869" y="3421794"/>
                <a:ext cx="71400" cy="80700"/>
              </a:xfrm>
              <a:prstGeom prst="straightConnector1">
                <a:avLst/>
              </a:prstGeom>
              <a:noFill/>
              <a:ln w="9525" cap="flat" cmpd="sng">
                <a:solidFill>
                  <a:schemeClr val="lt1"/>
                </a:solidFill>
                <a:prstDash val="solid"/>
                <a:round/>
                <a:headEnd type="none" w="sm" len="sm"/>
                <a:tailEnd type="none" w="sm" len="sm"/>
              </a:ln>
            </p:spPr>
          </p:cxnSp>
          <p:cxnSp>
            <p:nvCxnSpPr>
              <p:cNvPr id="175" name="Google Shape;10162;p55">
                <a:extLst>
                  <a:ext uri="{FF2B5EF4-FFF2-40B4-BE49-F238E27FC236}">
                    <a16:creationId xmlns:a16="http://schemas.microsoft.com/office/drawing/2014/main" id="{7A49530E-DB98-4D79-8582-71491351E8A0}"/>
                  </a:ext>
                </a:extLst>
              </p:cNvPr>
              <p:cNvCxnSpPr/>
              <p:nvPr/>
            </p:nvCxnSpPr>
            <p:spPr>
              <a:xfrm rot="10800000">
                <a:off x="920617" y="3421794"/>
                <a:ext cx="71400" cy="80700"/>
              </a:xfrm>
              <a:prstGeom prst="straightConnector1">
                <a:avLst/>
              </a:prstGeom>
              <a:noFill/>
              <a:ln w="9525" cap="flat" cmpd="sng">
                <a:solidFill>
                  <a:schemeClr val="lt1"/>
                </a:solidFill>
                <a:prstDash val="solid"/>
                <a:round/>
                <a:headEnd type="none" w="sm" len="sm"/>
                <a:tailEnd type="none" w="sm" len="sm"/>
              </a:ln>
            </p:spPr>
          </p:cxnSp>
        </p:grpSp>
      </p:grpSp>
      <p:sp>
        <p:nvSpPr>
          <p:cNvPr id="176" name="Google Shape;10163;p55">
            <a:extLst>
              <a:ext uri="{FF2B5EF4-FFF2-40B4-BE49-F238E27FC236}">
                <a16:creationId xmlns:a16="http://schemas.microsoft.com/office/drawing/2014/main" id="{B8A1E124-E745-4F2C-8A85-19DD6384A8B6}"/>
              </a:ext>
            </a:extLst>
          </p:cNvPr>
          <p:cNvSpPr/>
          <p:nvPr/>
        </p:nvSpPr>
        <p:spPr>
          <a:xfrm>
            <a:off x="8570873" y="4994168"/>
            <a:ext cx="1811400" cy="340200"/>
          </a:xfrm>
          <a:prstGeom prst="rect">
            <a:avLst/>
          </a:prstGeom>
          <a:noFill/>
          <a:ln>
            <a:noFill/>
          </a:ln>
        </p:spPr>
        <p:txBody>
          <a:bodyPr spcFirstLastPara="1" wrap="square" lIns="45700" tIns="60900" rIns="45700" bIns="60900" anchor="ctr" anchorCtr="0">
            <a:noAutofit/>
          </a:bodyPr>
          <a:lstStyle/>
          <a:p>
            <a:pPr marL="0" marR="0" lvl="0" indent="0" algn="l" rtl="0">
              <a:lnSpc>
                <a:spcPct val="112500"/>
              </a:lnSpc>
              <a:spcBef>
                <a:spcPts val="0"/>
              </a:spcBef>
              <a:spcAft>
                <a:spcPts val="0"/>
              </a:spcAft>
              <a:buNone/>
            </a:pPr>
            <a:r>
              <a:rPr lang="en-US" sz="867">
                <a:solidFill>
                  <a:srgbClr val="666666"/>
                </a:solidFill>
                <a:latin typeface="Arial"/>
                <a:ea typeface="Arial"/>
                <a:cs typeface="Arial"/>
                <a:sym typeface="Arial"/>
              </a:rPr>
              <a:t>Batch &amp; high volume ingestion via ETL &amp; big data pipelines</a:t>
            </a:r>
            <a:endParaRPr sz="867">
              <a:solidFill>
                <a:srgbClr val="666666"/>
              </a:solidFill>
              <a:latin typeface="Arial"/>
              <a:ea typeface="Arial"/>
              <a:cs typeface="Arial"/>
              <a:sym typeface="Arial"/>
            </a:endParaRPr>
          </a:p>
        </p:txBody>
      </p:sp>
      <p:sp>
        <p:nvSpPr>
          <p:cNvPr id="177" name="Google Shape;10164;p55">
            <a:extLst>
              <a:ext uri="{FF2B5EF4-FFF2-40B4-BE49-F238E27FC236}">
                <a16:creationId xmlns:a16="http://schemas.microsoft.com/office/drawing/2014/main" id="{C2264032-0C3B-4DDD-91E0-DDAC908D67C5}"/>
              </a:ext>
            </a:extLst>
          </p:cNvPr>
          <p:cNvSpPr txBox="1"/>
          <p:nvPr/>
        </p:nvSpPr>
        <p:spPr>
          <a:xfrm>
            <a:off x="5630904" y="2300919"/>
            <a:ext cx="453000" cy="138499"/>
          </a:xfrm>
          <a:prstGeom prst="rect">
            <a:avLst/>
          </a:prstGeom>
          <a:solidFill>
            <a:schemeClr val="lt1"/>
          </a:solidFill>
          <a:ln>
            <a:noFill/>
          </a:ln>
        </p:spPr>
        <p:txBody>
          <a:bodyPr spcFirstLastPara="1" wrap="square" lIns="60925" tIns="0" rIns="60925" bIns="0" anchor="t" anchorCtr="0">
            <a:spAutoFit/>
          </a:bodyPr>
          <a:lstStyle/>
          <a:p>
            <a:pPr marL="0" marR="0" lvl="0" indent="0" algn="l" rtl="0">
              <a:spcBef>
                <a:spcPts val="0"/>
              </a:spcBef>
              <a:spcAft>
                <a:spcPts val="0"/>
              </a:spcAft>
              <a:buNone/>
            </a:pPr>
            <a:r>
              <a:rPr lang="en-US" sz="900">
                <a:solidFill>
                  <a:srgbClr val="666666"/>
                </a:solidFill>
                <a:latin typeface="Arial"/>
                <a:ea typeface="Arial"/>
                <a:cs typeface="Arial"/>
                <a:sym typeface="Arial"/>
              </a:rPr>
              <a:t>PI/PO</a:t>
            </a:r>
            <a:endParaRPr sz="900">
              <a:solidFill>
                <a:srgbClr val="666666"/>
              </a:solidFill>
              <a:latin typeface="Arial"/>
              <a:ea typeface="Arial"/>
              <a:cs typeface="Arial"/>
              <a:sym typeface="Arial"/>
            </a:endParaRPr>
          </a:p>
        </p:txBody>
      </p:sp>
      <p:sp>
        <p:nvSpPr>
          <p:cNvPr id="178" name="Google Shape;10165;p55">
            <a:extLst>
              <a:ext uri="{FF2B5EF4-FFF2-40B4-BE49-F238E27FC236}">
                <a16:creationId xmlns:a16="http://schemas.microsoft.com/office/drawing/2014/main" id="{50AE4B26-5CFC-4E8A-98BB-6DA5A0B75938}"/>
              </a:ext>
            </a:extLst>
          </p:cNvPr>
          <p:cNvSpPr/>
          <p:nvPr/>
        </p:nvSpPr>
        <p:spPr>
          <a:xfrm>
            <a:off x="4866797" y="1513685"/>
            <a:ext cx="1811400" cy="478200"/>
          </a:xfrm>
          <a:prstGeom prst="rect">
            <a:avLst/>
          </a:prstGeom>
          <a:noFill/>
          <a:ln>
            <a:noFill/>
          </a:ln>
        </p:spPr>
        <p:txBody>
          <a:bodyPr spcFirstLastPara="1" wrap="square" lIns="45700" tIns="60900" rIns="45700" bIns="60900" anchor="ctr" anchorCtr="0">
            <a:noAutofit/>
          </a:bodyPr>
          <a:lstStyle/>
          <a:p>
            <a:pPr marL="0" marR="0" lvl="0" indent="0" algn="l" rtl="0">
              <a:lnSpc>
                <a:spcPct val="112500"/>
              </a:lnSpc>
              <a:spcBef>
                <a:spcPts val="0"/>
              </a:spcBef>
              <a:spcAft>
                <a:spcPts val="0"/>
              </a:spcAft>
              <a:buNone/>
            </a:pPr>
            <a:r>
              <a:rPr lang="en-US" sz="867">
                <a:solidFill>
                  <a:srgbClr val="666666"/>
                </a:solidFill>
                <a:latin typeface="Arial"/>
                <a:ea typeface="Arial"/>
                <a:cs typeface="Arial"/>
                <a:sym typeface="Arial"/>
              </a:rPr>
              <a:t>PI/PO - or alternative middleware or cloud based integration solution i.e Azure / GCP based integration</a:t>
            </a:r>
            <a:endParaRPr sz="867">
              <a:solidFill>
                <a:srgbClr val="666666"/>
              </a:solidFill>
              <a:latin typeface="Arial"/>
              <a:ea typeface="Arial"/>
              <a:cs typeface="Arial"/>
              <a:sym typeface="Arial"/>
            </a:endParaRPr>
          </a:p>
        </p:txBody>
      </p:sp>
      <p:pic>
        <p:nvPicPr>
          <p:cNvPr id="179" name="Google Shape;10176;p55" descr="Icon&#10;&#10;Description automatically generated">
            <a:extLst>
              <a:ext uri="{FF2B5EF4-FFF2-40B4-BE49-F238E27FC236}">
                <a16:creationId xmlns:a16="http://schemas.microsoft.com/office/drawing/2014/main" id="{AFA21B3C-A2DC-4F16-8B72-F0B067C53C9D}"/>
              </a:ext>
            </a:extLst>
          </p:cNvPr>
          <p:cNvPicPr preferRelativeResize="0"/>
          <p:nvPr/>
        </p:nvPicPr>
        <p:blipFill rotWithShape="1">
          <a:blip r:embed="rId10">
            <a:alphaModFix/>
          </a:blip>
          <a:srcRect l="11835" t="11187" r="14832" b="15480"/>
          <a:stretch/>
        </p:blipFill>
        <p:spPr>
          <a:xfrm>
            <a:off x="8265037" y="1202095"/>
            <a:ext cx="365759" cy="365760"/>
          </a:xfrm>
          <a:prstGeom prst="rect">
            <a:avLst/>
          </a:prstGeom>
          <a:noFill/>
          <a:ln>
            <a:noFill/>
          </a:ln>
        </p:spPr>
      </p:pic>
      <p:grpSp>
        <p:nvGrpSpPr>
          <p:cNvPr id="180" name="Google Shape;10012;p55">
            <a:extLst>
              <a:ext uri="{FF2B5EF4-FFF2-40B4-BE49-F238E27FC236}">
                <a16:creationId xmlns:a16="http://schemas.microsoft.com/office/drawing/2014/main" id="{C33A9039-B4CF-4A9F-86FB-1245865EA955}"/>
              </a:ext>
            </a:extLst>
          </p:cNvPr>
          <p:cNvGrpSpPr/>
          <p:nvPr/>
        </p:nvGrpSpPr>
        <p:grpSpPr>
          <a:xfrm>
            <a:off x="578780" y="5806513"/>
            <a:ext cx="2490659" cy="543900"/>
            <a:chOff x="229751" y="4354489"/>
            <a:chExt cx="1867994" cy="407925"/>
          </a:xfrm>
        </p:grpSpPr>
        <p:sp>
          <p:nvSpPr>
            <p:cNvPr id="181" name="Google Shape;10013;p55">
              <a:extLst>
                <a:ext uri="{FF2B5EF4-FFF2-40B4-BE49-F238E27FC236}">
                  <a16:creationId xmlns:a16="http://schemas.microsoft.com/office/drawing/2014/main" id="{56A5900E-21E1-4028-9DFB-3A2D693F3EDD}"/>
                </a:ext>
              </a:extLst>
            </p:cNvPr>
            <p:cNvSpPr/>
            <p:nvPr/>
          </p:nvSpPr>
          <p:spPr>
            <a:xfrm>
              <a:off x="229751" y="4354489"/>
              <a:ext cx="1867994" cy="407925"/>
            </a:xfrm>
            <a:prstGeom prst="roundRect">
              <a:avLst>
                <a:gd name="adj" fmla="val 0"/>
              </a:avLst>
            </a:prstGeom>
            <a:noFill/>
            <a:ln>
              <a:noFill/>
            </a:ln>
          </p:spPr>
          <p:txBody>
            <a:bodyPr spcFirstLastPara="1" wrap="square" lIns="27400" tIns="60900" rIns="27400" bIns="60900" anchor="ctr" anchorCtr="0">
              <a:noAutofit/>
            </a:bodyPr>
            <a:lstStyle/>
            <a:p>
              <a:pPr marL="461421" marR="0" lvl="3" indent="0" algn="l" rtl="0">
                <a:spcBef>
                  <a:spcPts val="0"/>
                </a:spcBef>
                <a:spcAft>
                  <a:spcPts val="0"/>
                </a:spcAft>
                <a:buNone/>
              </a:pPr>
              <a:r>
                <a:rPr lang="en-US" sz="800" b="0" i="0" u="none" strike="noStrike" cap="none" dirty="0">
                  <a:solidFill>
                    <a:srgbClr val="000000"/>
                  </a:solidFill>
                  <a:latin typeface="Arial"/>
                  <a:ea typeface="Arial"/>
                  <a:cs typeface="Arial"/>
                  <a:sym typeface="Arial"/>
                </a:rPr>
                <a:t>Real-time synchronous data exchange of transactional data via REST API calls to RFC or IDOC exchange.</a:t>
              </a:r>
              <a:endParaRPr sz="1467" b="0" i="0" u="none" strike="noStrike" cap="none" dirty="0">
                <a:solidFill>
                  <a:srgbClr val="000000"/>
                </a:solidFill>
                <a:latin typeface="Arial"/>
                <a:ea typeface="Arial"/>
                <a:cs typeface="Arial"/>
                <a:sym typeface="Arial"/>
              </a:endParaRPr>
            </a:p>
          </p:txBody>
        </p:sp>
        <p:sp>
          <p:nvSpPr>
            <p:cNvPr id="182" name="Google Shape;10014;p55">
              <a:extLst>
                <a:ext uri="{FF2B5EF4-FFF2-40B4-BE49-F238E27FC236}">
                  <a16:creationId xmlns:a16="http://schemas.microsoft.com/office/drawing/2014/main" id="{7C0A65AE-12DE-403F-BE20-77D72BB03430}"/>
                </a:ext>
              </a:extLst>
            </p:cNvPr>
            <p:cNvSpPr/>
            <p:nvPr/>
          </p:nvSpPr>
          <p:spPr>
            <a:xfrm>
              <a:off x="323768" y="4467011"/>
              <a:ext cx="181932" cy="182880"/>
            </a:xfrm>
            <a:prstGeom prst="ellipse">
              <a:avLst/>
            </a:prstGeom>
            <a:solidFill>
              <a:schemeClr val="dk1"/>
            </a:solidFill>
            <a:ln>
              <a:noFill/>
            </a:ln>
          </p:spPr>
          <p:txBody>
            <a:bodyPr spcFirstLastPara="1" wrap="square" lIns="27400" tIns="60900" rIns="27400" bIns="60900" anchor="ctr" anchorCtr="0">
              <a:noAutofit/>
            </a:bodyPr>
            <a:lstStyle/>
            <a:p>
              <a:pPr marL="0" marR="0" lvl="0" indent="0" algn="ctr" rtl="0">
                <a:spcBef>
                  <a:spcPts val="0"/>
                </a:spcBef>
                <a:spcAft>
                  <a:spcPts val="0"/>
                </a:spcAft>
                <a:buNone/>
              </a:pPr>
              <a:r>
                <a:rPr lang="en-US" sz="1067" b="1">
                  <a:solidFill>
                    <a:srgbClr val="FFFFFF"/>
                  </a:solidFill>
                  <a:latin typeface="Arial"/>
                  <a:ea typeface="Arial"/>
                  <a:cs typeface="Arial"/>
                  <a:sym typeface="Arial"/>
                </a:rPr>
                <a:t>A</a:t>
              </a:r>
              <a:endParaRPr sz="1467" b="1">
                <a:solidFill>
                  <a:srgbClr val="000000"/>
                </a:solidFill>
                <a:latin typeface="Arial"/>
                <a:ea typeface="Arial"/>
                <a:cs typeface="Arial"/>
                <a:sym typeface="Arial"/>
              </a:endParaRPr>
            </a:p>
          </p:txBody>
        </p:sp>
      </p:grpSp>
      <p:grpSp>
        <p:nvGrpSpPr>
          <p:cNvPr id="183" name="Google Shape;10166;p55">
            <a:extLst>
              <a:ext uri="{FF2B5EF4-FFF2-40B4-BE49-F238E27FC236}">
                <a16:creationId xmlns:a16="http://schemas.microsoft.com/office/drawing/2014/main" id="{05AD0B55-4B97-4425-A510-7488CE478A2D}"/>
              </a:ext>
            </a:extLst>
          </p:cNvPr>
          <p:cNvGrpSpPr/>
          <p:nvPr/>
        </p:nvGrpSpPr>
        <p:grpSpPr>
          <a:xfrm>
            <a:off x="3435908" y="5806513"/>
            <a:ext cx="2490659" cy="543900"/>
            <a:chOff x="2299679" y="4354489"/>
            <a:chExt cx="1867994" cy="407925"/>
          </a:xfrm>
        </p:grpSpPr>
        <p:sp>
          <p:nvSpPr>
            <p:cNvPr id="184" name="Google Shape;10167;p55">
              <a:extLst>
                <a:ext uri="{FF2B5EF4-FFF2-40B4-BE49-F238E27FC236}">
                  <a16:creationId xmlns:a16="http://schemas.microsoft.com/office/drawing/2014/main" id="{B0832D55-60E6-4B9C-B40F-6C8B253189F9}"/>
                </a:ext>
              </a:extLst>
            </p:cNvPr>
            <p:cNvSpPr/>
            <p:nvPr/>
          </p:nvSpPr>
          <p:spPr>
            <a:xfrm>
              <a:off x="2299679" y="4354489"/>
              <a:ext cx="1867994" cy="407925"/>
            </a:xfrm>
            <a:prstGeom prst="roundRect">
              <a:avLst>
                <a:gd name="adj" fmla="val 0"/>
              </a:avLst>
            </a:prstGeom>
            <a:noFill/>
            <a:ln>
              <a:noFill/>
            </a:ln>
          </p:spPr>
          <p:txBody>
            <a:bodyPr spcFirstLastPara="1" wrap="square" lIns="27400" tIns="60900" rIns="27400" bIns="60900" anchor="ctr" anchorCtr="0">
              <a:noAutofit/>
            </a:bodyPr>
            <a:lstStyle/>
            <a:p>
              <a:pPr marL="461421" marR="0" lvl="3" indent="0" algn="l" rtl="0">
                <a:spcBef>
                  <a:spcPts val="0"/>
                </a:spcBef>
                <a:spcAft>
                  <a:spcPts val="0"/>
                </a:spcAft>
                <a:buNone/>
              </a:pPr>
              <a:r>
                <a:rPr lang="en-US" sz="800" b="0" i="0" u="none" strike="noStrike" cap="none">
                  <a:solidFill>
                    <a:srgbClr val="000000"/>
                  </a:solidFill>
                  <a:latin typeface="Arial"/>
                  <a:ea typeface="Arial"/>
                  <a:cs typeface="Arial"/>
                  <a:sym typeface="Arial"/>
                </a:rPr>
                <a:t>Batch data - high volume / low volatility direct ingestion to o9 via SFTP exchange (IDOCs FF) .</a:t>
              </a:r>
              <a:endParaRPr sz="2400" b="0" i="0" u="none" strike="noStrike" cap="none">
                <a:solidFill>
                  <a:schemeClr val="dk1"/>
                </a:solidFill>
                <a:latin typeface="Quattrocento Sans"/>
                <a:ea typeface="Quattrocento Sans"/>
                <a:cs typeface="Quattrocento Sans"/>
                <a:sym typeface="Quattrocento Sans"/>
              </a:endParaRPr>
            </a:p>
          </p:txBody>
        </p:sp>
        <p:sp>
          <p:nvSpPr>
            <p:cNvPr id="185" name="Google Shape;10168;p55">
              <a:extLst>
                <a:ext uri="{FF2B5EF4-FFF2-40B4-BE49-F238E27FC236}">
                  <a16:creationId xmlns:a16="http://schemas.microsoft.com/office/drawing/2014/main" id="{ACFED201-B18D-4EB5-9224-099D9333E897}"/>
                </a:ext>
              </a:extLst>
            </p:cNvPr>
            <p:cNvSpPr/>
            <p:nvPr/>
          </p:nvSpPr>
          <p:spPr>
            <a:xfrm>
              <a:off x="2393696" y="4467011"/>
              <a:ext cx="181932" cy="182880"/>
            </a:xfrm>
            <a:prstGeom prst="ellipse">
              <a:avLst/>
            </a:prstGeom>
            <a:solidFill>
              <a:schemeClr val="dk1"/>
            </a:solidFill>
            <a:ln>
              <a:noFill/>
            </a:ln>
          </p:spPr>
          <p:txBody>
            <a:bodyPr spcFirstLastPara="1" wrap="square" lIns="27400" tIns="60900" rIns="27400" bIns="60900" anchor="ctr" anchorCtr="0">
              <a:noAutofit/>
            </a:bodyPr>
            <a:lstStyle/>
            <a:p>
              <a:pPr marL="0" marR="0" lvl="0" indent="0" algn="ctr" rtl="0">
                <a:spcBef>
                  <a:spcPts val="0"/>
                </a:spcBef>
                <a:spcAft>
                  <a:spcPts val="0"/>
                </a:spcAft>
                <a:buNone/>
              </a:pPr>
              <a:r>
                <a:rPr lang="en-US" sz="1067" b="1">
                  <a:solidFill>
                    <a:srgbClr val="FFFFFF"/>
                  </a:solidFill>
                  <a:latin typeface="Arial"/>
                  <a:ea typeface="Arial"/>
                  <a:cs typeface="Arial"/>
                  <a:sym typeface="Arial"/>
                </a:rPr>
                <a:t>B</a:t>
              </a:r>
              <a:endParaRPr sz="1467" b="1">
                <a:solidFill>
                  <a:srgbClr val="000000"/>
                </a:solidFill>
                <a:latin typeface="Arial"/>
                <a:ea typeface="Arial"/>
                <a:cs typeface="Arial"/>
                <a:sym typeface="Arial"/>
              </a:endParaRPr>
            </a:p>
          </p:txBody>
        </p:sp>
      </p:grpSp>
      <p:grpSp>
        <p:nvGrpSpPr>
          <p:cNvPr id="186" name="Google Shape;10169;p55">
            <a:extLst>
              <a:ext uri="{FF2B5EF4-FFF2-40B4-BE49-F238E27FC236}">
                <a16:creationId xmlns:a16="http://schemas.microsoft.com/office/drawing/2014/main" id="{6179B589-8047-4048-B167-A5EB2058648B}"/>
              </a:ext>
            </a:extLst>
          </p:cNvPr>
          <p:cNvGrpSpPr/>
          <p:nvPr/>
        </p:nvGrpSpPr>
        <p:grpSpPr>
          <a:xfrm>
            <a:off x="6293036" y="5806513"/>
            <a:ext cx="2490659" cy="543900"/>
            <a:chOff x="4442255" y="4356387"/>
            <a:chExt cx="1867994" cy="407925"/>
          </a:xfrm>
        </p:grpSpPr>
        <p:sp>
          <p:nvSpPr>
            <p:cNvPr id="187" name="Google Shape;10170;p55">
              <a:extLst>
                <a:ext uri="{FF2B5EF4-FFF2-40B4-BE49-F238E27FC236}">
                  <a16:creationId xmlns:a16="http://schemas.microsoft.com/office/drawing/2014/main" id="{95B9A961-0534-4430-899C-5EA603476B5C}"/>
                </a:ext>
              </a:extLst>
            </p:cNvPr>
            <p:cNvSpPr/>
            <p:nvPr/>
          </p:nvSpPr>
          <p:spPr>
            <a:xfrm>
              <a:off x="4442255" y="4356387"/>
              <a:ext cx="1867994" cy="407925"/>
            </a:xfrm>
            <a:prstGeom prst="roundRect">
              <a:avLst>
                <a:gd name="adj" fmla="val 0"/>
              </a:avLst>
            </a:prstGeom>
            <a:noFill/>
            <a:ln>
              <a:noFill/>
            </a:ln>
          </p:spPr>
          <p:txBody>
            <a:bodyPr spcFirstLastPara="1" wrap="square" lIns="27400" tIns="60900" rIns="27400" bIns="60900" anchor="ctr" anchorCtr="0">
              <a:noAutofit/>
            </a:bodyPr>
            <a:lstStyle/>
            <a:p>
              <a:pPr marL="461421" marR="0" lvl="3" indent="0" algn="l" rtl="0">
                <a:spcBef>
                  <a:spcPts val="0"/>
                </a:spcBef>
                <a:spcAft>
                  <a:spcPts val="0"/>
                </a:spcAft>
                <a:buNone/>
              </a:pPr>
              <a:r>
                <a:rPr lang="en-US" sz="800" b="0" i="0" u="none" strike="noStrike" cap="none">
                  <a:solidFill>
                    <a:srgbClr val="000000"/>
                  </a:solidFill>
                  <a:latin typeface="Arial"/>
                  <a:ea typeface="Arial"/>
                  <a:cs typeface="Arial"/>
                  <a:sym typeface="Arial"/>
                </a:rPr>
                <a:t>Batch deltas can be uploaded via either real-time synchronous exchange or incremental ETL depending on size and frequency of data set. </a:t>
              </a:r>
              <a:endParaRPr sz="2400" b="0" i="0" u="none" strike="noStrike" cap="none">
                <a:solidFill>
                  <a:schemeClr val="dk1"/>
                </a:solidFill>
                <a:latin typeface="Quattrocento Sans"/>
                <a:ea typeface="Quattrocento Sans"/>
                <a:cs typeface="Quattrocento Sans"/>
                <a:sym typeface="Quattrocento Sans"/>
              </a:endParaRPr>
            </a:p>
          </p:txBody>
        </p:sp>
        <p:sp>
          <p:nvSpPr>
            <p:cNvPr id="188" name="Google Shape;10171;p55">
              <a:extLst>
                <a:ext uri="{FF2B5EF4-FFF2-40B4-BE49-F238E27FC236}">
                  <a16:creationId xmlns:a16="http://schemas.microsoft.com/office/drawing/2014/main" id="{B4F72B09-D9A5-4DAE-9AB7-C5779E669DE3}"/>
                </a:ext>
              </a:extLst>
            </p:cNvPr>
            <p:cNvSpPr/>
            <p:nvPr/>
          </p:nvSpPr>
          <p:spPr>
            <a:xfrm>
              <a:off x="4536272" y="4468909"/>
              <a:ext cx="181932" cy="182880"/>
            </a:xfrm>
            <a:prstGeom prst="ellipse">
              <a:avLst/>
            </a:prstGeom>
            <a:solidFill>
              <a:schemeClr val="dk1"/>
            </a:solidFill>
            <a:ln>
              <a:noFill/>
            </a:ln>
          </p:spPr>
          <p:txBody>
            <a:bodyPr spcFirstLastPara="1" wrap="square" lIns="27400" tIns="60900" rIns="27400" bIns="60900" anchor="ctr" anchorCtr="0">
              <a:noAutofit/>
            </a:bodyPr>
            <a:lstStyle/>
            <a:p>
              <a:pPr marL="0" marR="0" lvl="0" indent="0" algn="ctr" rtl="0">
                <a:spcBef>
                  <a:spcPts val="0"/>
                </a:spcBef>
                <a:spcAft>
                  <a:spcPts val="0"/>
                </a:spcAft>
                <a:buNone/>
              </a:pPr>
              <a:r>
                <a:rPr lang="en-US" sz="1067" b="1">
                  <a:solidFill>
                    <a:srgbClr val="FFFFFF"/>
                  </a:solidFill>
                  <a:latin typeface="Arial"/>
                  <a:ea typeface="Arial"/>
                  <a:cs typeface="Arial"/>
                  <a:sym typeface="Arial"/>
                </a:rPr>
                <a:t>C</a:t>
              </a:r>
              <a:endParaRPr sz="1467" b="1">
                <a:solidFill>
                  <a:srgbClr val="000000"/>
                </a:solidFill>
                <a:latin typeface="Arial"/>
                <a:ea typeface="Arial"/>
                <a:cs typeface="Arial"/>
                <a:sym typeface="Arial"/>
              </a:endParaRPr>
            </a:p>
          </p:txBody>
        </p:sp>
      </p:grpSp>
      <p:grpSp>
        <p:nvGrpSpPr>
          <p:cNvPr id="189" name="Google Shape;10172;p55">
            <a:extLst>
              <a:ext uri="{FF2B5EF4-FFF2-40B4-BE49-F238E27FC236}">
                <a16:creationId xmlns:a16="http://schemas.microsoft.com/office/drawing/2014/main" id="{30B18705-F3EA-4071-B349-3B8C71613403}"/>
              </a:ext>
            </a:extLst>
          </p:cNvPr>
          <p:cNvGrpSpPr/>
          <p:nvPr/>
        </p:nvGrpSpPr>
        <p:grpSpPr>
          <a:xfrm>
            <a:off x="9150163" y="5806513"/>
            <a:ext cx="2490659" cy="543900"/>
            <a:chOff x="6367381" y="4369028"/>
            <a:chExt cx="1867994" cy="407925"/>
          </a:xfrm>
        </p:grpSpPr>
        <p:sp>
          <p:nvSpPr>
            <p:cNvPr id="190" name="Google Shape;10173;p55">
              <a:extLst>
                <a:ext uri="{FF2B5EF4-FFF2-40B4-BE49-F238E27FC236}">
                  <a16:creationId xmlns:a16="http://schemas.microsoft.com/office/drawing/2014/main" id="{4EFA647B-F658-4BCA-A0B6-E6DBD419CABA}"/>
                </a:ext>
              </a:extLst>
            </p:cNvPr>
            <p:cNvSpPr/>
            <p:nvPr/>
          </p:nvSpPr>
          <p:spPr>
            <a:xfrm>
              <a:off x="6367381" y="4369028"/>
              <a:ext cx="1867994" cy="407925"/>
            </a:xfrm>
            <a:prstGeom prst="roundRect">
              <a:avLst>
                <a:gd name="adj" fmla="val 0"/>
              </a:avLst>
            </a:prstGeom>
            <a:noFill/>
            <a:ln>
              <a:noFill/>
            </a:ln>
          </p:spPr>
          <p:txBody>
            <a:bodyPr spcFirstLastPara="1" wrap="square" lIns="27400" tIns="60900" rIns="27400" bIns="60900" anchor="ctr" anchorCtr="0">
              <a:noAutofit/>
            </a:bodyPr>
            <a:lstStyle/>
            <a:p>
              <a:pPr marL="461421" marR="0" lvl="3" indent="0" algn="l" rtl="0">
                <a:spcBef>
                  <a:spcPts val="0"/>
                </a:spcBef>
                <a:spcAft>
                  <a:spcPts val="0"/>
                </a:spcAft>
                <a:buNone/>
              </a:pPr>
              <a:r>
                <a:rPr lang="en-US" sz="800" b="0" i="0" u="none" strike="noStrike" cap="none">
                  <a:solidFill>
                    <a:srgbClr val="000000"/>
                  </a:solidFill>
                  <a:latin typeface="Arial"/>
                  <a:ea typeface="Arial"/>
                  <a:cs typeface="Arial"/>
                  <a:sym typeface="Arial"/>
                </a:rPr>
                <a:t>o9 Data integration consolidation and validation via Apache nifi for streaming and real time updates. Big data processing and data cleansing for ETL loads</a:t>
              </a:r>
              <a:endParaRPr sz="2400" b="0" i="0" u="none" strike="noStrike" cap="none">
                <a:solidFill>
                  <a:schemeClr val="dk1"/>
                </a:solidFill>
                <a:latin typeface="Quattrocento Sans"/>
                <a:ea typeface="Quattrocento Sans"/>
                <a:cs typeface="Quattrocento Sans"/>
                <a:sym typeface="Quattrocento Sans"/>
              </a:endParaRPr>
            </a:p>
          </p:txBody>
        </p:sp>
        <p:sp>
          <p:nvSpPr>
            <p:cNvPr id="191" name="Google Shape;10174;p55">
              <a:extLst>
                <a:ext uri="{FF2B5EF4-FFF2-40B4-BE49-F238E27FC236}">
                  <a16:creationId xmlns:a16="http://schemas.microsoft.com/office/drawing/2014/main" id="{1CE1ABF8-A756-4D41-9E61-77E665404C36}"/>
                </a:ext>
              </a:extLst>
            </p:cNvPr>
            <p:cNvSpPr/>
            <p:nvPr/>
          </p:nvSpPr>
          <p:spPr>
            <a:xfrm>
              <a:off x="6461398" y="4481550"/>
              <a:ext cx="181932" cy="182880"/>
            </a:xfrm>
            <a:prstGeom prst="ellipse">
              <a:avLst/>
            </a:prstGeom>
            <a:solidFill>
              <a:schemeClr val="dk1"/>
            </a:solidFill>
            <a:ln>
              <a:noFill/>
            </a:ln>
          </p:spPr>
          <p:txBody>
            <a:bodyPr spcFirstLastPara="1" wrap="square" lIns="27400" tIns="60900" rIns="27400" bIns="60900" anchor="ctr" anchorCtr="0">
              <a:noAutofit/>
            </a:bodyPr>
            <a:lstStyle/>
            <a:p>
              <a:pPr marL="0" marR="0" lvl="0" indent="0" algn="ctr" rtl="0">
                <a:spcBef>
                  <a:spcPts val="0"/>
                </a:spcBef>
                <a:spcAft>
                  <a:spcPts val="0"/>
                </a:spcAft>
                <a:buNone/>
              </a:pPr>
              <a:r>
                <a:rPr lang="en-US" sz="1067" b="1">
                  <a:solidFill>
                    <a:srgbClr val="FFFFFF"/>
                  </a:solidFill>
                  <a:latin typeface="Arial"/>
                  <a:ea typeface="Arial"/>
                  <a:cs typeface="Arial"/>
                  <a:sym typeface="Arial"/>
                </a:rPr>
                <a:t>D</a:t>
              </a:r>
              <a:endParaRPr sz="1467" b="1">
                <a:solidFill>
                  <a:srgbClr val="000000"/>
                </a:solidFill>
                <a:latin typeface="Arial"/>
                <a:ea typeface="Arial"/>
                <a:cs typeface="Arial"/>
                <a:sym typeface="Arial"/>
              </a:endParaRPr>
            </a:p>
          </p:txBody>
        </p:sp>
      </p:grpSp>
      <p:sp>
        <p:nvSpPr>
          <p:cNvPr id="193" name="TextBox 192">
            <a:extLst>
              <a:ext uri="{FF2B5EF4-FFF2-40B4-BE49-F238E27FC236}">
                <a16:creationId xmlns:a16="http://schemas.microsoft.com/office/drawing/2014/main" id="{81C66493-0529-4009-BB23-8EA74E3F59B7}"/>
              </a:ext>
            </a:extLst>
          </p:cNvPr>
          <p:cNvSpPr txBox="1"/>
          <p:nvPr/>
        </p:nvSpPr>
        <p:spPr>
          <a:xfrm>
            <a:off x="4073652" y="657832"/>
            <a:ext cx="4044697" cy="338554"/>
          </a:xfrm>
          <a:prstGeom prst="rect">
            <a:avLst/>
          </a:prstGeom>
          <a:noFill/>
        </p:spPr>
        <p:txBody>
          <a:bodyPr wrap="none" rtlCol="0">
            <a:spAutoFit/>
          </a:bodyPr>
          <a:lstStyle/>
          <a:p>
            <a:r>
              <a:rPr lang="en-US" sz="1600" dirty="0">
                <a:latin typeface="Lato Light" panose="020F0502020204030203" pitchFamily="34" charset="0"/>
                <a:ea typeface="Lato Light" panose="020F0502020204030203" pitchFamily="34" charset="0"/>
                <a:cs typeface="Lato Light" panose="020F0502020204030203" pitchFamily="34" charset="0"/>
              </a:rPr>
              <a:t>Data Source – o9 Integration Architecture</a:t>
            </a:r>
          </a:p>
        </p:txBody>
      </p:sp>
      <p:sp>
        <p:nvSpPr>
          <p:cNvPr id="194" name="Google Shape;8558;p3">
            <a:extLst>
              <a:ext uri="{FF2B5EF4-FFF2-40B4-BE49-F238E27FC236}">
                <a16:creationId xmlns:a16="http://schemas.microsoft.com/office/drawing/2014/main" id="{D4BF447A-57C4-4560-B5E2-D51CE20516F1}"/>
              </a:ext>
            </a:extLst>
          </p:cNvPr>
          <p:cNvSpPr txBox="1">
            <a:spLocks/>
          </p:cNvSpPr>
          <p:nvPr/>
        </p:nvSpPr>
        <p:spPr>
          <a:xfrm>
            <a:off x="1766510" y="1511806"/>
            <a:ext cx="4044876" cy="544000"/>
          </a:xfrm>
          <a:prstGeom prst="rect">
            <a:avLst/>
          </a:prstGeom>
          <a:noFill/>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endParaRPr lang="en-US" sz="2000" b="1" spc="300" dirty="0">
              <a:latin typeface="Lato" panose="020F0502020204030203" pitchFamily="34" charset="0"/>
              <a:ea typeface="Lato" panose="020F0502020204030203" pitchFamily="34" charset="0"/>
              <a:cs typeface="Lato" panose="020F0502020204030203" pitchFamily="34" charset="0"/>
              <a:sym typeface="Arial"/>
            </a:endParaRPr>
          </a:p>
        </p:txBody>
      </p:sp>
      <p:sp>
        <p:nvSpPr>
          <p:cNvPr id="195" name="TextBox 194">
            <a:extLst>
              <a:ext uri="{FF2B5EF4-FFF2-40B4-BE49-F238E27FC236}">
                <a16:creationId xmlns:a16="http://schemas.microsoft.com/office/drawing/2014/main" id="{4539C40C-4D69-41FA-B7FF-4EA711D99294}"/>
              </a:ext>
            </a:extLst>
          </p:cNvPr>
          <p:cNvSpPr txBox="1"/>
          <p:nvPr/>
        </p:nvSpPr>
        <p:spPr>
          <a:xfrm>
            <a:off x="4224337" y="52646"/>
            <a:ext cx="3743325" cy="646331"/>
          </a:xfrm>
          <a:prstGeom prst="rect">
            <a:avLst/>
          </a:prstGeom>
          <a:noFill/>
        </p:spPr>
        <p:txBody>
          <a:bodyPr wrap="square" rtlCol="0">
            <a:spAutoFit/>
          </a:bodyPr>
          <a:lstStyle/>
          <a:p>
            <a:r>
              <a:rPr lang="en-US" sz="3600" b="1" spc="300" dirty="0">
                <a:latin typeface="Lato" panose="020F0502020204030203" pitchFamily="34" charset="0"/>
                <a:ea typeface="Lato" panose="020F0502020204030203" pitchFamily="34" charset="0"/>
                <a:cs typeface="Lato" panose="020F0502020204030203" pitchFamily="34" charset="0"/>
              </a:rPr>
              <a:t>DATA ACCESS</a:t>
            </a:r>
            <a:endParaRPr lang="en-US" sz="3600" b="1" spc="300" dirty="0">
              <a:ln w="28575">
                <a:solidFill>
                  <a:schemeClr val="tx1"/>
                </a:solidFill>
              </a:ln>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70493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lose-up of a server room&#10;&#10;Description automatically generated with medium confidence">
            <a:extLst>
              <a:ext uri="{FF2B5EF4-FFF2-40B4-BE49-F238E27FC236}">
                <a16:creationId xmlns:a16="http://schemas.microsoft.com/office/drawing/2014/main" id="{9B787455-0887-4A21-8E2F-761E0CCA3A8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286" r="22286"/>
          <a:stretch>
            <a:fillRect/>
          </a:stretch>
        </p:blipFill>
        <p:spPr>
          <a:xfrm>
            <a:off x="6362634" y="0"/>
            <a:ext cx="5702300" cy="6858000"/>
          </a:xfrm>
        </p:spPr>
      </p:pic>
      <p:sp>
        <p:nvSpPr>
          <p:cNvPr id="2" name="Slide Number Placeholder 1">
            <a:extLst>
              <a:ext uri="{FF2B5EF4-FFF2-40B4-BE49-F238E27FC236}">
                <a16:creationId xmlns:a16="http://schemas.microsoft.com/office/drawing/2014/main" id="{B29C72FC-6768-4459-8F60-5BC1A04AA126}"/>
              </a:ext>
            </a:extLst>
          </p:cNvPr>
          <p:cNvSpPr>
            <a:spLocks noGrp="1"/>
          </p:cNvSpPr>
          <p:nvPr>
            <p:ph type="sldNum" sz="quarter" idx="12"/>
          </p:nvPr>
        </p:nvSpPr>
        <p:spPr/>
        <p:txBody>
          <a:bodyPr/>
          <a:lstStyle/>
          <a:p>
            <a:fld id="{36F0FD31-BA37-4BA3-AEA3-BDA67D1D8D44}" type="slidenum">
              <a:rPr lang="en-US" smtClean="0"/>
              <a:t>28</a:t>
            </a:fld>
            <a:endParaRPr lang="en-US"/>
          </a:p>
        </p:txBody>
      </p:sp>
      <p:sp>
        <p:nvSpPr>
          <p:cNvPr id="6" name="Freeform: Shape 5">
            <a:extLst>
              <a:ext uri="{FF2B5EF4-FFF2-40B4-BE49-F238E27FC236}">
                <a16:creationId xmlns:a16="http://schemas.microsoft.com/office/drawing/2014/main" id="{290F7AAB-58AD-41D5-9CDE-7E3050288944}"/>
              </a:ext>
            </a:extLst>
          </p:cNvPr>
          <p:cNvSpPr/>
          <p:nvPr/>
        </p:nvSpPr>
        <p:spPr>
          <a:xfrm>
            <a:off x="6311834" y="-114300"/>
            <a:ext cx="5753100" cy="6972300"/>
          </a:xfrm>
          <a:custGeom>
            <a:avLst/>
            <a:gdLst>
              <a:gd name="connsiteX0" fmla="*/ 1083866 w 6667566"/>
              <a:gd name="connsiteY0" fmla="*/ 5268206 h 6858000"/>
              <a:gd name="connsiteX1" fmla="*/ 2167733 w 6667566"/>
              <a:gd name="connsiteY1" fmla="*/ 6339095 h 6858000"/>
              <a:gd name="connsiteX2" fmla="*/ 2167733 w 6667566"/>
              <a:gd name="connsiteY2" fmla="*/ 6858000 h 6858000"/>
              <a:gd name="connsiteX3" fmla="*/ 0 w 6667566"/>
              <a:gd name="connsiteY3" fmla="*/ 6858000 h 6858000"/>
              <a:gd name="connsiteX4" fmla="*/ 0 w 6667566"/>
              <a:gd name="connsiteY4" fmla="*/ 6339095 h 6858000"/>
              <a:gd name="connsiteX5" fmla="*/ 1083866 w 6667566"/>
              <a:gd name="connsiteY5" fmla="*/ 5268206 h 6858000"/>
              <a:gd name="connsiteX6" fmla="*/ 4506476 w 6667566"/>
              <a:gd name="connsiteY6" fmla="*/ 0 h 6858000"/>
              <a:gd name="connsiteX7" fmla="*/ 6660924 w 6667566"/>
              <a:gd name="connsiteY7" fmla="*/ 0 h 6858000"/>
              <a:gd name="connsiteX8" fmla="*/ 6661970 w 6667566"/>
              <a:gd name="connsiteY8" fmla="*/ 6773 h 6858000"/>
              <a:gd name="connsiteX9" fmla="*/ 6667566 w 6667566"/>
              <a:gd name="connsiteY9" fmla="*/ 116265 h 6858000"/>
              <a:gd name="connsiteX10" fmla="*/ 6667566 w 6667566"/>
              <a:gd name="connsiteY10" fmla="*/ 3304711 h 6858000"/>
              <a:gd name="connsiteX11" fmla="*/ 5583700 w 6667566"/>
              <a:gd name="connsiteY11" fmla="*/ 4375600 h 6858000"/>
              <a:gd name="connsiteX12" fmla="*/ 4499834 w 6667566"/>
              <a:gd name="connsiteY12" fmla="*/ 3304711 h 6858000"/>
              <a:gd name="connsiteX13" fmla="*/ 4499834 w 6667566"/>
              <a:gd name="connsiteY13" fmla="*/ 116265 h 6858000"/>
              <a:gd name="connsiteX14" fmla="*/ 4505430 w 6667566"/>
              <a:gd name="connsiteY14" fmla="*/ 6773 h 6858000"/>
              <a:gd name="connsiteX15" fmla="*/ 2248912 w 6667566"/>
              <a:gd name="connsiteY15" fmla="*/ 0 h 6858000"/>
              <a:gd name="connsiteX16" fmla="*/ 4416645 w 6667566"/>
              <a:gd name="connsiteY16" fmla="*/ 0 h 6858000"/>
              <a:gd name="connsiteX17" fmla="*/ 4416645 w 6667566"/>
              <a:gd name="connsiteY17" fmla="*/ 1128785 h 6858000"/>
              <a:gd name="connsiteX18" fmla="*/ 3332778 w 6667566"/>
              <a:gd name="connsiteY18" fmla="*/ 2199674 h 6858000"/>
              <a:gd name="connsiteX19" fmla="*/ 2248912 w 6667566"/>
              <a:gd name="connsiteY19" fmla="*/ 11287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67566" h="6858000">
                <a:moveTo>
                  <a:pt x="1083866" y="5268206"/>
                </a:moveTo>
                <a:cubicBezTo>
                  <a:pt x="1682469" y="5268206"/>
                  <a:pt x="2167733" y="5747659"/>
                  <a:pt x="2167733" y="6339095"/>
                </a:cubicBezTo>
                <a:lnTo>
                  <a:pt x="2167733" y="6858000"/>
                </a:lnTo>
                <a:lnTo>
                  <a:pt x="0" y="6858000"/>
                </a:lnTo>
                <a:lnTo>
                  <a:pt x="0" y="6339095"/>
                </a:lnTo>
                <a:cubicBezTo>
                  <a:pt x="0" y="5747659"/>
                  <a:pt x="485264" y="5268206"/>
                  <a:pt x="1083866" y="5268206"/>
                </a:cubicBezTo>
                <a:close/>
                <a:moveTo>
                  <a:pt x="4506476" y="0"/>
                </a:moveTo>
                <a:lnTo>
                  <a:pt x="6660924" y="0"/>
                </a:lnTo>
                <a:lnTo>
                  <a:pt x="6661970" y="6773"/>
                </a:lnTo>
                <a:cubicBezTo>
                  <a:pt x="6665670" y="42773"/>
                  <a:pt x="6667566" y="79300"/>
                  <a:pt x="6667566" y="116265"/>
                </a:cubicBezTo>
                <a:lnTo>
                  <a:pt x="6667566" y="3304711"/>
                </a:lnTo>
                <a:cubicBezTo>
                  <a:pt x="6667566" y="3896147"/>
                  <a:pt x="6182302" y="4375600"/>
                  <a:pt x="5583700" y="4375600"/>
                </a:cubicBezTo>
                <a:cubicBezTo>
                  <a:pt x="4985097" y="4375600"/>
                  <a:pt x="4499834" y="3896147"/>
                  <a:pt x="4499834" y="3304711"/>
                </a:cubicBezTo>
                <a:lnTo>
                  <a:pt x="4499834" y="116265"/>
                </a:lnTo>
                <a:cubicBezTo>
                  <a:pt x="4499834" y="79300"/>
                  <a:pt x="4501730" y="42773"/>
                  <a:pt x="4505430" y="6773"/>
                </a:cubicBezTo>
                <a:close/>
                <a:moveTo>
                  <a:pt x="2248912" y="0"/>
                </a:moveTo>
                <a:lnTo>
                  <a:pt x="4416645" y="0"/>
                </a:lnTo>
                <a:lnTo>
                  <a:pt x="4416645" y="1128785"/>
                </a:lnTo>
                <a:cubicBezTo>
                  <a:pt x="4416645" y="1720221"/>
                  <a:pt x="3931381" y="2199674"/>
                  <a:pt x="3332778" y="2199674"/>
                </a:cubicBezTo>
                <a:cubicBezTo>
                  <a:pt x="2734176" y="2199674"/>
                  <a:pt x="2248912" y="1720221"/>
                  <a:pt x="2248912" y="1128785"/>
                </a:cubicBezTo>
                <a:close/>
              </a:path>
            </a:pathLst>
          </a:custGeom>
          <a:solidFill>
            <a:srgbClr val="B9D48F">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BFA92120-43DE-42AF-9A39-C4C0B3A3365E}"/>
              </a:ext>
            </a:extLst>
          </p:cNvPr>
          <p:cNvSpPr/>
          <p:nvPr/>
        </p:nvSpPr>
        <p:spPr>
          <a:xfrm>
            <a:off x="764533" y="3407258"/>
            <a:ext cx="850900" cy="850900"/>
          </a:xfrm>
          <a:prstGeom prst="ellipse">
            <a:avLst/>
          </a:prstGeom>
          <a:solidFill>
            <a:srgbClr val="649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B97576-71E1-4ED9-9452-31E192378AFC}"/>
              </a:ext>
            </a:extLst>
          </p:cNvPr>
          <p:cNvSpPr/>
          <p:nvPr/>
        </p:nvSpPr>
        <p:spPr>
          <a:xfrm>
            <a:off x="1845897" y="3394558"/>
            <a:ext cx="850900" cy="850900"/>
          </a:xfrm>
          <a:prstGeom prst="ellipse">
            <a:avLst/>
          </a:prstGeom>
          <a:solidFill>
            <a:srgbClr val="BBC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BC2C59D-6122-4473-880A-77796F1FED25}"/>
              </a:ext>
            </a:extLst>
          </p:cNvPr>
          <p:cNvSpPr/>
          <p:nvPr/>
        </p:nvSpPr>
        <p:spPr>
          <a:xfrm>
            <a:off x="2936369" y="3381858"/>
            <a:ext cx="850900" cy="850900"/>
          </a:xfrm>
          <a:prstGeom prst="ellipse">
            <a:avLst/>
          </a:prstGeom>
          <a:solidFill>
            <a:srgbClr val="6C7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C60EA62-D555-4247-8B9D-24C363AB47BA}"/>
              </a:ext>
            </a:extLst>
          </p:cNvPr>
          <p:cNvSpPr/>
          <p:nvPr/>
        </p:nvSpPr>
        <p:spPr>
          <a:xfrm>
            <a:off x="3975762" y="3380470"/>
            <a:ext cx="850900" cy="850900"/>
          </a:xfrm>
          <a:prstGeom prst="ellipse">
            <a:avLst/>
          </a:prstGeom>
          <a:solidFill>
            <a:srgbClr val="333A42"/>
          </a:solidFill>
          <a:ln>
            <a:solidFill>
              <a:srgbClr val="373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64">
            <a:extLst>
              <a:ext uri="{FF2B5EF4-FFF2-40B4-BE49-F238E27FC236}">
                <a16:creationId xmlns:a16="http://schemas.microsoft.com/office/drawing/2014/main" id="{FE18146A-CA0C-474E-AA99-D413DE370C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8832" y="3593992"/>
            <a:ext cx="366461" cy="447897"/>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57B30006-3B6B-46CB-B9E8-CDDC5D46ED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955" y="3567604"/>
            <a:ext cx="488799" cy="488799"/>
          </a:xfrm>
          <a:prstGeom prst="rect">
            <a:avLst/>
          </a:prstGeom>
        </p:spPr>
      </p:pic>
      <p:pic>
        <p:nvPicPr>
          <p:cNvPr id="15" name="Graphic 14">
            <a:extLst>
              <a:ext uri="{FF2B5EF4-FFF2-40B4-BE49-F238E27FC236}">
                <a16:creationId xmlns:a16="http://schemas.microsoft.com/office/drawing/2014/main" id="{C760AD0D-AAA6-4D26-99C3-A11BE6B892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8841" y="3578490"/>
            <a:ext cx="447897" cy="447897"/>
          </a:xfrm>
          <a:prstGeom prst="rect">
            <a:avLst/>
          </a:prstGeom>
        </p:spPr>
      </p:pic>
      <p:sp>
        <p:nvSpPr>
          <p:cNvPr id="17" name="TextBox 16">
            <a:extLst>
              <a:ext uri="{FF2B5EF4-FFF2-40B4-BE49-F238E27FC236}">
                <a16:creationId xmlns:a16="http://schemas.microsoft.com/office/drawing/2014/main" id="{EA140CAB-D667-415C-ACE7-4C7A0760814E}"/>
              </a:ext>
            </a:extLst>
          </p:cNvPr>
          <p:cNvSpPr txBox="1"/>
          <p:nvPr/>
        </p:nvSpPr>
        <p:spPr>
          <a:xfrm>
            <a:off x="822955" y="229762"/>
            <a:ext cx="4133850" cy="646331"/>
          </a:xfrm>
          <a:prstGeom prst="rect">
            <a:avLst/>
          </a:prstGeom>
          <a:noFill/>
        </p:spPr>
        <p:txBody>
          <a:bodyPr wrap="square" rtlCol="0">
            <a:spAutoFit/>
          </a:bodyPr>
          <a:lstStyle/>
          <a:p>
            <a:r>
              <a:rPr lang="en-US" sz="3600" spc="300" dirty="0">
                <a:ln w="28575">
                  <a:solidFill>
                    <a:schemeClr val="tx1"/>
                  </a:solidFill>
                </a:ln>
                <a:latin typeface="Lato" panose="020F0502020204030203" pitchFamily="34" charset="0"/>
                <a:ea typeface="Lato" panose="020F0502020204030203" pitchFamily="34" charset="0"/>
                <a:cs typeface="Lato" panose="020F0502020204030203" pitchFamily="34" charset="0"/>
              </a:rPr>
              <a:t>DATA ACCESS</a:t>
            </a:r>
          </a:p>
        </p:txBody>
      </p:sp>
      <p:sp>
        <p:nvSpPr>
          <p:cNvPr id="19" name="TextBox 18">
            <a:extLst>
              <a:ext uri="{FF2B5EF4-FFF2-40B4-BE49-F238E27FC236}">
                <a16:creationId xmlns:a16="http://schemas.microsoft.com/office/drawing/2014/main" id="{55EAB84E-96C2-4BE1-B84C-A1ECF6C74093}"/>
              </a:ext>
            </a:extLst>
          </p:cNvPr>
          <p:cNvSpPr txBox="1"/>
          <p:nvPr/>
        </p:nvSpPr>
        <p:spPr>
          <a:xfrm>
            <a:off x="833588" y="876093"/>
            <a:ext cx="3852829" cy="338554"/>
          </a:xfrm>
          <a:prstGeom prst="rect">
            <a:avLst/>
          </a:prstGeom>
          <a:noFill/>
        </p:spPr>
        <p:txBody>
          <a:bodyPr wrap="square" rtlCol="0">
            <a:spAutoFit/>
          </a:bodyPr>
          <a:lstStyle/>
          <a:p>
            <a:r>
              <a:rPr lang="en-US" sz="1600" dirty="0">
                <a:latin typeface="Lato Light" panose="020F0502020204030203" pitchFamily="34" charset="0"/>
                <a:ea typeface="Lato Light" panose="020F0502020204030203" pitchFamily="34" charset="0"/>
                <a:cs typeface="Lato Light" panose="020F0502020204030203" pitchFamily="34" charset="0"/>
              </a:rPr>
              <a:t>Data Governance </a:t>
            </a:r>
          </a:p>
        </p:txBody>
      </p:sp>
      <p:pic>
        <p:nvPicPr>
          <p:cNvPr id="21" name="Picture 20" descr="Shape&#10;&#10;Description automatically generated with low confidence">
            <a:extLst>
              <a:ext uri="{FF2B5EF4-FFF2-40B4-BE49-F238E27FC236}">
                <a16:creationId xmlns:a16="http://schemas.microsoft.com/office/drawing/2014/main" id="{6B0509D8-FCF3-4C59-9F13-1B3E1858DC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0026" y="3636685"/>
            <a:ext cx="426243" cy="426243"/>
          </a:xfrm>
          <a:prstGeom prst="rect">
            <a:avLst/>
          </a:prstGeom>
        </p:spPr>
      </p:pic>
      <p:sp>
        <p:nvSpPr>
          <p:cNvPr id="23" name="TextBox 22">
            <a:extLst>
              <a:ext uri="{FF2B5EF4-FFF2-40B4-BE49-F238E27FC236}">
                <a16:creationId xmlns:a16="http://schemas.microsoft.com/office/drawing/2014/main" id="{E6AAD067-8008-4CEE-AD6A-EC5E72007AF7}"/>
              </a:ext>
            </a:extLst>
          </p:cNvPr>
          <p:cNvSpPr txBox="1"/>
          <p:nvPr/>
        </p:nvSpPr>
        <p:spPr>
          <a:xfrm flipH="1">
            <a:off x="886276" y="4367462"/>
            <a:ext cx="3680462" cy="461665"/>
          </a:xfrm>
          <a:prstGeom prst="rect">
            <a:avLst/>
          </a:prstGeom>
          <a:noFill/>
        </p:spPr>
        <p:txBody>
          <a:bodyPr wrap="square" rtlCol="0">
            <a:spAutoFit/>
          </a:bodyPr>
          <a:lstStyle/>
          <a:p>
            <a:r>
              <a:rPr lang="en-US" sz="2400" b="1" dirty="0">
                <a:latin typeface="Lato Light" panose="020F0502020204030203" pitchFamily="34" charset="0"/>
                <a:ea typeface="Lato Light" panose="020F0502020204030203" pitchFamily="34" charset="0"/>
                <a:cs typeface="Lato Light" panose="020F0502020204030203" pitchFamily="34" charset="0"/>
              </a:rPr>
              <a:t>Mitigation Approach</a:t>
            </a:r>
          </a:p>
        </p:txBody>
      </p:sp>
      <p:sp>
        <p:nvSpPr>
          <p:cNvPr id="18" name="Google Shape;9827;p51">
            <a:extLst>
              <a:ext uri="{FF2B5EF4-FFF2-40B4-BE49-F238E27FC236}">
                <a16:creationId xmlns:a16="http://schemas.microsoft.com/office/drawing/2014/main" id="{C5310710-6E6E-491D-9DEA-59797EF71188}"/>
              </a:ext>
            </a:extLst>
          </p:cNvPr>
          <p:cNvSpPr/>
          <p:nvPr/>
        </p:nvSpPr>
        <p:spPr>
          <a:xfrm>
            <a:off x="489380" y="1867307"/>
            <a:ext cx="5753100"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dirty="0">
                <a:latin typeface="Lato Light" panose="020F0502020204030203" pitchFamily="34" charset="0"/>
                <a:ea typeface="Lato Light" panose="020F0502020204030203" pitchFamily="34" charset="0"/>
                <a:cs typeface="Lato Light" panose="020F0502020204030203" pitchFamily="34" charset="0"/>
                <a:sym typeface="Arial"/>
              </a:rPr>
              <a:t>To ensure Data availability and quality, o9 establishes data governance processes based on the maturity of source system. However, it is still anticipated that data quality of master data and transactional data to support AI solutions will be challenging</a:t>
            </a:r>
            <a:r>
              <a:rPr lang="en-US" sz="1100" dirty="0">
                <a:latin typeface="Lato Light" panose="020F0502020204030203" pitchFamily="34" charset="0"/>
                <a:ea typeface="Lato Light" panose="020F0502020204030203" pitchFamily="34" charset="0"/>
                <a:cs typeface="Lato Light" panose="020F0502020204030203" pitchFamily="34" charset="0"/>
                <a:sym typeface="Arial"/>
              </a:rPr>
              <a:t>. </a:t>
            </a:r>
            <a:endParaRPr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 name="TextBox 19">
            <a:extLst>
              <a:ext uri="{FF2B5EF4-FFF2-40B4-BE49-F238E27FC236}">
                <a16:creationId xmlns:a16="http://schemas.microsoft.com/office/drawing/2014/main" id="{A0C0326D-F242-44A1-9064-98A0A3142710}"/>
              </a:ext>
            </a:extLst>
          </p:cNvPr>
          <p:cNvSpPr txBox="1"/>
          <p:nvPr/>
        </p:nvSpPr>
        <p:spPr>
          <a:xfrm>
            <a:off x="822955" y="4805214"/>
            <a:ext cx="5488879" cy="2308324"/>
          </a:xfrm>
          <a:prstGeom prst="rect">
            <a:avLst/>
          </a:prstGeom>
          <a:noFill/>
        </p:spPr>
        <p:txBody>
          <a:bodyPr wrap="square">
            <a:spAutoFit/>
          </a:bodyPr>
          <a:lstStyle/>
          <a:p>
            <a:pPr marL="285750" marR="0" lvl="0" indent="-285750" algn="l" rtl="0">
              <a:spcBef>
                <a:spcPts val="0"/>
              </a:spcBef>
              <a:spcAft>
                <a:spcPts val="0"/>
              </a:spcAft>
              <a:buFont typeface="Arial" panose="020B0604020202020204" pitchFamily="34" charset="0"/>
              <a:buChar char="•"/>
            </a:pPr>
            <a:r>
              <a:rPr lang="en-US" dirty="0">
                <a:latin typeface="Lato Light" panose="020F0502020204030203" pitchFamily="34" charset="0"/>
                <a:ea typeface="Lato Light" panose="020F0502020204030203" pitchFamily="34" charset="0"/>
                <a:cs typeface="Lato Light" panose="020F0502020204030203" pitchFamily="34" charset="0"/>
                <a:sym typeface="Arial"/>
              </a:rPr>
              <a:t>Formal data readiness assessment before implementation begins. </a:t>
            </a:r>
            <a:endParaRPr lang="en-US" dirty="0">
              <a:latin typeface="Lato Light" panose="020F0502020204030203" pitchFamily="34" charset="0"/>
              <a:ea typeface="Lato Light" panose="020F0502020204030203" pitchFamily="34" charset="0"/>
              <a:cs typeface="Lato Light" panose="020F0502020204030203" pitchFamily="34" charset="0"/>
            </a:endParaRPr>
          </a:p>
          <a:p>
            <a:pPr marL="285750" marR="0" lvl="0" indent="-285750" algn="l" rtl="0">
              <a:spcBef>
                <a:spcPts val="0"/>
              </a:spcBef>
              <a:spcAft>
                <a:spcPts val="0"/>
              </a:spcAft>
              <a:buClr>
                <a:schemeClr val="bg2">
                  <a:lumMod val="50000"/>
                </a:schemeClr>
              </a:buClr>
              <a:buFont typeface="Arial" panose="020B0604020202020204" pitchFamily="34" charset="0"/>
              <a:buChar char="•"/>
            </a:pPr>
            <a:r>
              <a:rPr lang="en-US" dirty="0">
                <a:latin typeface="Lato Light" panose="020F0502020204030203" pitchFamily="34" charset="0"/>
                <a:ea typeface="Lato Light" panose="020F0502020204030203" pitchFamily="34" charset="0"/>
                <a:cs typeface="Lato Light" panose="020F0502020204030203" pitchFamily="34" charset="0"/>
                <a:sym typeface="Arial"/>
              </a:rPr>
              <a:t>Resolve key data availability and quality issues before or during implementation project. </a:t>
            </a:r>
          </a:p>
          <a:p>
            <a:pPr marL="285750" marR="0" lvl="0" indent="-285750" algn="l" rtl="0">
              <a:spcBef>
                <a:spcPts val="0"/>
              </a:spcBef>
              <a:spcAft>
                <a:spcPts val="0"/>
              </a:spcAft>
              <a:buClr>
                <a:schemeClr val="bg2">
                  <a:lumMod val="50000"/>
                </a:schemeClr>
              </a:buClr>
              <a:buFont typeface="Arial" panose="020B0604020202020204" pitchFamily="34" charset="0"/>
              <a:buChar char="•"/>
            </a:pPr>
            <a:r>
              <a:rPr lang="en-US" dirty="0">
                <a:latin typeface="Lato Light" panose="020F0502020204030203" pitchFamily="34" charset="0"/>
                <a:ea typeface="Lato Light" panose="020F0502020204030203" pitchFamily="34" charset="0"/>
                <a:cs typeface="Lato Light" panose="020F0502020204030203" pitchFamily="34" charset="0"/>
                <a:sym typeface="Arial"/>
              </a:rPr>
              <a:t>Data validation reports sent in an email / dashboards for IT teams</a:t>
            </a:r>
          </a:p>
          <a:p>
            <a:pPr marL="285750" marR="0" lvl="0" indent="-285750" algn="l" rtl="0">
              <a:spcBef>
                <a:spcPts val="0"/>
              </a:spcBef>
              <a:spcAft>
                <a:spcPts val="0"/>
              </a:spcAft>
              <a:buClr>
                <a:schemeClr val="bg2">
                  <a:lumMod val="50000"/>
                </a:schemeClr>
              </a:buClr>
              <a:buFont typeface="Arial" panose="020B0604020202020204" pitchFamily="34" charset="0"/>
              <a:buChar char="•"/>
            </a:pPr>
            <a:r>
              <a:rPr lang="en-US" dirty="0">
                <a:latin typeface="Lato Light" panose="020F0502020204030203" pitchFamily="34" charset="0"/>
                <a:ea typeface="Lato Light" panose="020F0502020204030203" pitchFamily="34" charset="0"/>
                <a:cs typeface="Lato Light" panose="020F0502020204030203" pitchFamily="34" charset="0"/>
                <a:sym typeface="Arial"/>
              </a:rPr>
              <a:t>Data Exception alerts generated to key users</a:t>
            </a:r>
          </a:p>
          <a:p>
            <a:pPr marL="285750" marR="0" lvl="0" indent="-285750" algn="l" rtl="0">
              <a:spcBef>
                <a:spcPts val="0"/>
              </a:spcBef>
              <a:spcAft>
                <a:spcPts val="0"/>
              </a:spcAft>
              <a:buClr>
                <a:schemeClr val="bg2">
                  <a:lumMod val="50000"/>
                </a:schemeClr>
              </a:buClr>
              <a:buFont typeface="Arial" panose="020B0604020202020204" pitchFamily="34" charset="0"/>
              <a:buChar char="•"/>
            </a:pPr>
            <a:endParaRPr lang="en-US" dirty="0">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25" name="TextBox 24">
            <a:extLst>
              <a:ext uri="{FF2B5EF4-FFF2-40B4-BE49-F238E27FC236}">
                <a16:creationId xmlns:a16="http://schemas.microsoft.com/office/drawing/2014/main" id="{F2A9C724-ABDB-4CE5-B6DA-FD94BFCE25F7}"/>
              </a:ext>
            </a:extLst>
          </p:cNvPr>
          <p:cNvSpPr txBox="1"/>
          <p:nvPr/>
        </p:nvSpPr>
        <p:spPr>
          <a:xfrm flipH="1">
            <a:off x="823854" y="1358214"/>
            <a:ext cx="3680462" cy="461665"/>
          </a:xfrm>
          <a:prstGeom prst="rect">
            <a:avLst/>
          </a:prstGeom>
          <a:noFill/>
        </p:spPr>
        <p:txBody>
          <a:bodyPr wrap="square" rtlCol="0">
            <a:spAutoFit/>
          </a:bodyPr>
          <a:lstStyle/>
          <a:p>
            <a:r>
              <a:rPr lang="en-US" sz="2400" b="1" dirty="0">
                <a:latin typeface="Lato Light" panose="020F0502020204030203" pitchFamily="34" charset="0"/>
                <a:ea typeface="Lato Light" panose="020F0502020204030203" pitchFamily="34" charset="0"/>
                <a:cs typeface="Lato Light" panose="020F0502020204030203" pitchFamily="34" charset="0"/>
              </a:rPr>
              <a:t>Challenges</a:t>
            </a:r>
          </a:p>
        </p:txBody>
      </p:sp>
    </p:spTree>
    <p:extLst>
      <p:ext uri="{BB962C8B-B14F-4D97-AF65-F5344CB8AC3E}">
        <p14:creationId xmlns:p14="http://schemas.microsoft.com/office/powerpoint/2010/main" val="23730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BA9F6E-F6AA-4BDE-8F9A-6C298B4F932E}"/>
              </a:ext>
            </a:extLst>
          </p:cNvPr>
          <p:cNvSpPr>
            <a:spLocks noGrp="1"/>
          </p:cNvSpPr>
          <p:nvPr>
            <p:ph type="sldNum" sz="quarter" idx="12"/>
          </p:nvPr>
        </p:nvSpPr>
        <p:spPr>
          <a:xfrm>
            <a:off x="8561346" y="6356350"/>
            <a:ext cx="2743200" cy="365125"/>
          </a:xfrm>
        </p:spPr>
        <p:txBody>
          <a:bodyPr/>
          <a:lstStyle/>
          <a:p>
            <a:fld id="{36F0FD31-BA37-4BA3-AEA3-BDA67D1D8D44}" type="slidenum">
              <a:rPr lang="en-US" smtClean="0"/>
              <a:t>29</a:t>
            </a:fld>
            <a:endParaRPr lang="en-US"/>
          </a:p>
        </p:txBody>
      </p:sp>
      <p:pic>
        <p:nvPicPr>
          <p:cNvPr id="13" name="Picture Placeholder 12" descr="A group of people sitting around a table with laptops and papers&#10;&#10;Description automatically generated with low confidence">
            <a:extLst>
              <a:ext uri="{FF2B5EF4-FFF2-40B4-BE49-F238E27FC236}">
                <a16:creationId xmlns:a16="http://schemas.microsoft.com/office/drawing/2014/main" id="{8A08321C-44C1-48E5-A0F3-43640514E0A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209" r="20209"/>
          <a:stretch>
            <a:fillRect/>
          </a:stretch>
        </p:blipFill>
        <p:spPr>
          <a:xfrm rot="20649267">
            <a:off x="530378" y="1621593"/>
            <a:ext cx="2713862" cy="3040334"/>
          </a:xfrm>
        </p:spPr>
      </p:pic>
      <p:pic>
        <p:nvPicPr>
          <p:cNvPr id="29" name="Picture Placeholder 28" descr="A close-up of a calculator and a calculator&#10;&#10;Description automatically generated with low confidence">
            <a:extLst>
              <a:ext uri="{FF2B5EF4-FFF2-40B4-BE49-F238E27FC236}">
                <a16:creationId xmlns:a16="http://schemas.microsoft.com/office/drawing/2014/main" id="{B94DD5E9-CBB7-47AE-AE0C-60F4BBE7A876}"/>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3159" t="14764" r="-997" b="-827"/>
          <a:stretch/>
        </p:blipFill>
        <p:spPr>
          <a:xfrm rot="12492942">
            <a:off x="3118445" y="2226691"/>
            <a:ext cx="2340924" cy="2652846"/>
          </a:xfrm>
        </p:spPr>
      </p:pic>
      <p:pic>
        <p:nvPicPr>
          <p:cNvPr id="31" name="Picture Placeholder 30" descr="A picture containing text&#10;&#10;Description automatically generated">
            <a:extLst>
              <a:ext uri="{FF2B5EF4-FFF2-40B4-BE49-F238E27FC236}">
                <a16:creationId xmlns:a16="http://schemas.microsoft.com/office/drawing/2014/main" id="{D59F5F99-ED77-4BE7-9B35-CDD9ACB30963}"/>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l="2849" t="13514" r="-2849" b="12672"/>
          <a:stretch/>
        </p:blipFill>
        <p:spPr>
          <a:xfrm rot="10800000">
            <a:off x="1225379" y="3555329"/>
            <a:ext cx="2105453" cy="2331184"/>
          </a:xfrm>
        </p:spPr>
      </p:pic>
      <p:pic>
        <p:nvPicPr>
          <p:cNvPr id="27" name="Picture Placeholder 26" descr="Text&#10;&#10;Description automatically generated">
            <a:extLst>
              <a:ext uri="{FF2B5EF4-FFF2-40B4-BE49-F238E27FC236}">
                <a16:creationId xmlns:a16="http://schemas.microsoft.com/office/drawing/2014/main" id="{36D999FC-6620-435F-971D-BDDBD19474F0}"/>
              </a:ext>
            </a:extLst>
          </p:cNvPr>
          <p:cNvPicPr>
            <a:picLocks noGrp="1" noChangeAspect="1"/>
          </p:cNvPicPr>
          <p:nvPr>
            <p:ph type="pic" sz="quarter" idx="16"/>
          </p:nvPr>
        </p:nvPicPr>
        <p:blipFill rotWithShape="1">
          <a:blip r:embed="rId5">
            <a:extLst>
              <a:ext uri="{28A0092B-C50C-407E-A947-70E740481C1C}">
                <a14:useLocalDpi xmlns:a14="http://schemas.microsoft.com/office/drawing/2010/main" val="0"/>
              </a:ext>
            </a:extLst>
          </a:blip>
          <a:srcRect l="-469" t="-663" r="1277" b="756"/>
          <a:stretch/>
        </p:blipFill>
        <p:spPr>
          <a:xfrm rot="3074250">
            <a:off x="2856996" y="4136628"/>
            <a:ext cx="1391549" cy="1540432"/>
          </a:xfrm>
        </p:spPr>
      </p:pic>
      <p:cxnSp>
        <p:nvCxnSpPr>
          <p:cNvPr id="33" name="Straight Connector 32">
            <a:extLst>
              <a:ext uri="{FF2B5EF4-FFF2-40B4-BE49-F238E27FC236}">
                <a16:creationId xmlns:a16="http://schemas.microsoft.com/office/drawing/2014/main" id="{D0A02ED9-2E26-4164-A0DD-E2973E9A8134}"/>
              </a:ext>
            </a:extLst>
          </p:cNvPr>
          <p:cNvCxnSpPr/>
          <p:nvPr/>
        </p:nvCxnSpPr>
        <p:spPr>
          <a:xfrm>
            <a:off x="6203950" y="1543050"/>
            <a:ext cx="0" cy="4255200"/>
          </a:xfrm>
          <a:prstGeom prst="line">
            <a:avLst/>
          </a:prstGeom>
          <a:ln w="285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9F5B4A4D-7047-4D27-B054-185551259D86}"/>
              </a:ext>
            </a:extLst>
          </p:cNvPr>
          <p:cNvSpPr txBox="1"/>
          <p:nvPr/>
        </p:nvSpPr>
        <p:spPr>
          <a:xfrm>
            <a:off x="4253989" y="103483"/>
            <a:ext cx="3684022" cy="646331"/>
          </a:xfrm>
          <a:prstGeom prst="rect">
            <a:avLst/>
          </a:prstGeom>
          <a:noFill/>
        </p:spPr>
        <p:txBody>
          <a:bodyPr wrap="none" rtlCol="0">
            <a:spAutoFit/>
          </a:bodyPr>
          <a:lstStyle/>
          <a:p>
            <a:r>
              <a:rPr lang="en-US" sz="3600" dirty="0">
                <a:latin typeface="Lato" panose="020F0502020204030203" pitchFamily="34" charset="0"/>
                <a:ea typeface="Lato" panose="020F0502020204030203" pitchFamily="34" charset="0"/>
                <a:cs typeface="Lato" panose="020F0502020204030203" pitchFamily="34" charset="0"/>
              </a:rPr>
              <a:t>AI OPERATIONS</a:t>
            </a:r>
          </a:p>
        </p:txBody>
      </p:sp>
      <p:sp>
        <p:nvSpPr>
          <p:cNvPr id="26" name="TextBox 25">
            <a:extLst>
              <a:ext uri="{FF2B5EF4-FFF2-40B4-BE49-F238E27FC236}">
                <a16:creationId xmlns:a16="http://schemas.microsoft.com/office/drawing/2014/main" id="{14292E6A-A6FB-41D2-AFB6-F34E283066C9}"/>
              </a:ext>
            </a:extLst>
          </p:cNvPr>
          <p:cNvSpPr txBox="1"/>
          <p:nvPr/>
        </p:nvSpPr>
        <p:spPr>
          <a:xfrm>
            <a:off x="6566937" y="1109907"/>
            <a:ext cx="4737609" cy="5262979"/>
          </a:xfrm>
          <a:prstGeom prst="rect">
            <a:avLst/>
          </a:prstGeom>
          <a:solidFill>
            <a:schemeClr val="accent1">
              <a:lumMod val="20000"/>
              <a:lumOff val="80000"/>
            </a:schemeClr>
          </a:solidFill>
        </p:spPr>
        <p:txBody>
          <a:bodyPr wrap="square">
            <a:spAutoFit/>
          </a:bodyPr>
          <a:lstStyle/>
          <a:p>
            <a:pPr algn="ctr"/>
            <a:r>
              <a:rPr lang="en-US" sz="2800" spc="300" dirty="0">
                <a:latin typeface="Lato Light" panose="020F0502020204030203" pitchFamily="34" charset="0"/>
                <a:ea typeface="Lato Light" panose="020F0502020204030203" pitchFamily="34" charset="0"/>
                <a:cs typeface="Lato Light" panose="020F0502020204030203" pitchFamily="34" charset="0"/>
                <a:sym typeface="Arial"/>
              </a:rPr>
              <a:t>Our world class experts in planning and process design challenges clients to not just incrementally improve existing processes but apply new thinking and new capabilities to achieve their vision of a new digitally connected operating model.</a:t>
            </a:r>
            <a:endParaRPr lang="en-US" sz="2800" spc="300" dirty="0">
              <a:latin typeface="Lato Light" panose="020F0502020204030203" pitchFamily="34" charset="0"/>
              <a:ea typeface="Lato Light" panose="020F0502020204030203" pitchFamily="34" charset="0"/>
              <a:cs typeface="Lato Light" panose="020F0502020204030203" pitchFamily="34" charset="0"/>
            </a:endParaRPr>
          </a:p>
        </p:txBody>
      </p:sp>
      <p:grpSp>
        <p:nvGrpSpPr>
          <p:cNvPr id="28" name="Group 27">
            <a:extLst>
              <a:ext uri="{FF2B5EF4-FFF2-40B4-BE49-F238E27FC236}">
                <a16:creationId xmlns:a16="http://schemas.microsoft.com/office/drawing/2014/main" id="{39B673D6-A19B-4E22-8FC7-C1D91186172B}"/>
              </a:ext>
            </a:extLst>
          </p:cNvPr>
          <p:cNvGrpSpPr/>
          <p:nvPr/>
        </p:nvGrpSpPr>
        <p:grpSpPr>
          <a:xfrm rot="10800000">
            <a:off x="5947411" y="783457"/>
            <a:ext cx="1781172" cy="1685074"/>
            <a:chOff x="8844347" y="1412731"/>
            <a:chExt cx="1781172" cy="1685074"/>
          </a:xfrm>
        </p:grpSpPr>
        <p:sp>
          <p:nvSpPr>
            <p:cNvPr id="30" name="TextBox 29">
              <a:extLst>
                <a:ext uri="{FF2B5EF4-FFF2-40B4-BE49-F238E27FC236}">
                  <a16:creationId xmlns:a16="http://schemas.microsoft.com/office/drawing/2014/main" id="{C2E76C66-8F23-4329-8E35-9D1B054E1451}"/>
                </a:ext>
              </a:extLst>
            </p:cNvPr>
            <p:cNvSpPr txBox="1"/>
            <p:nvPr/>
          </p:nvSpPr>
          <p:spPr>
            <a:xfrm rot="10800000">
              <a:off x="8844347" y="1466589"/>
              <a:ext cx="1632583" cy="1631216"/>
            </a:xfrm>
            <a:prstGeom prst="rect">
              <a:avLst/>
            </a:prstGeom>
            <a:noFill/>
          </p:spPr>
          <p:txBody>
            <a:bodyPr wrap="square">
              <a:spAutoFit/>
            </a:bodyPr>
            <a:lstStyle/>
            <a:p>
              <a:r>
                <a:rPr lang="en-US" sz="10000" i="1" spc="-300" dirty="0">
                  <a:latin typeface="Times New Roman" panose="02020603050405020304" pitchFamily="18" charset="0"/>
                  <a:ea typeface="Lato Light" panose="020F0502020204030203" pitchFamily="34" charset="0"/>
                  <a:cs typeface="Times New Roman" panose="02020603050405020304" pitchFamily="18" charset="0"/>
                </a:rPr>
                <a:t>‘</a:t>
              </a:r>
            </a:p>
          </p:txBody>
        </p:sp>
        <p:sp>
          <p:nvSpPr>
            <p:cNvPr id="32" name="TextBox 31">
              <a:extLst>
                <a:ext uri="{FF2B5EF4-FFF2-40B4-BE49-F238E27FC236}">
                  <a16:creationId xmlns:a16="http://schemas.microsoft.com/office/drawing/2014/main" id="{CEB23B60-DB8D-4DAC-9F7E-58F06FE0F711}"/>
                </a:ext>
              </a:extLst>
            </p:cNvPr>
            <p:cNvSpPr txBox="1"/>
            <p:nvPr/>
          </p:nvSpPr>
          <p:spPr>
            <a:xfrm rot="10800000">
              <a:off x="8992936" y="1412731"/>
              <a:ext cx="1632583" cy="1631216"/>
            </a:xfrm>
            <a:prstGeom prst="rect">
              <a:avLst/>
            </a:prstGeom>
            <a:noFill/>
          </p:spPr>
          <p:txBody>
            <a:bodyPr wrap="square">
              <a:spAutoFit/>
            </a:bodyPr>
            <a:lstStyle/>
            <a:p>
              <a:r>
                <a:rPr lang="en-US" sz="10000" i="1" spc="-300" dirty="0">
                  <a:latin typeface="Times New Roman" panose="02020603050405020304" pitchFamily="18" charset="0"/>
                  <a:ea typeface="Lato Light" panose="020F0502020204030203" pitchFamily="34" charset="0"/>
                  <a:cs typeface="Times New Roman" panose="02020603050405020304" pitchFamily="18" charset="0"/>
                </a:rPr>
                <a:t>‘</a:t>
              </a:r>
            </a:p>
          </p:txBody>
        </p:sp>
      </p:grpSp>
      <p:grpSp>
        <p:nvGrpSpPr>
          <p:cNvPr id="39" name="Group 38">
            <a:extLst>
              <a:ext uri="{FF2B5EF4-FFF2-40B4-BE49-F238E27FC236}">
                <a16:creationId xmlns:a16="http://schemas.microsoft.com/office/drawing/2014/main" id="{DD35A7AA-3CF0-46B9-AAA7-9ED86E69BD7D}"/>
              </a:ext>
            </a:extLst>
          </p:cNvPr>
          <p:cNvGrpSpPr/>
          <p:nvPr/>
        </p:nvGrpSpPr>
        <p:grpSpPr>
          <a:xfrm>
            <a:off x="8449495" y="4901799"/>
            <a:ext cx="1781172" cy="1685074"/>
            <a:chOff x="8844347" y="1412731"/>
            <a:chExt cx="1781172" cy="1685074"/>
          </a:xfrm>
        </p:grpSpPr>
        <p:sp>
          <p:nvSpPr>
            <p:cNvPr id="40" name="TextBox 39">
              <a:extLst>
                <a:ext uri="{FF2B5EF4-FFF2-40B4-BE49-F238E27FC236}">
                  <a16:creationId xmlns:a16="http://schemas.microsoft.com/office/drawing/2014/main" id="{F4E91C81-D556-4A84-8EC6-C08834CB3546}"/>
                </a:ext>
              </a:extLst>
            </p:cNvPr>
            <p:cNvSpPr txBox="1"/>
            <p:nvPr/>
          </p:nvSpPr>
          <p:spPr>
            <a:xfrm rot="10800000">
              <a:off x="8844347" y="1466589"/>
              <a:ext cx="1632583" cy="1631216"/>
            </a:xfrm>
            <a:prstGeom prst="rect">
              <a:avLst/>
            </a:prstGeom>
            <a:noFill/>
          </p:spPr>
          <p:txBody>
            <a:bodyPr wrap="square">
              <a:spAutoFit/>
            </a:bodyPr>
            <a:lstStyle/>
            <a:p>
              <a:r>
                <a:rPr lang="en-US" sz="10000" i="1" spc="-300" dirty="0">
                  <a:latin typeface="Times New Roman" panose="02020603050405020304" pitchFamily="18" charset="0"/>
                  <a:ea typeface="Lato Light" panose="020F0502020204030203" pitchFamily="34" charset="0"/>
                  <a:cs typeface="Times New Roman" panose="02020603050405020304" pitchFamily="18" charset="0"/>
                </a:rPr>
                <a:t>‘</a:t>
              </a:r>
            </a:p>
          </p:txBody>
        </p:sp>
        <p:sp>
          <p:nvSpPr>
            <p:cNvPr id="41" name="TextBox 40">
              <a:extLst>
                <a:ext uri="{FF2B5EF4-FFF2-40B4-BE49-F238E27FC236}">
                  <a16:creationId xmlns:a16="http://schemas.microsoft.com/office/drawing/2014/main" id="{B7AEFD1F-5F54-4451-B883-487206438E78}"/>
                </a:ext>
              </a:extLst>
            </p:cNvPr>
            <p:cNvSpPr txBox="1"/>
            <p:nvPr/>
          </p:nvSpPr>
          <p:spPr>
            <a:xfrm rot="10800000">
              <a:off x="8992936" y="1412731"/>
              <a:ext cx="1632583" cy="1631216"/>
            </a:xfrm>
            <a:prstGeom prst="rect">
              <a:avLst/>
            </a:prstGeom>
            <a:noFill/>
          </p:spPr>
          <p:txBody>
            <a:bodyPr wrap="square">
              <a:spAutoFit/>
            </a:bodyPr>
            <a:lstStyle/>
            <a:p>
              <a:r>
                <a:rPr lang="en-US" sz="10000" i="1" spc="-300" dirty="0">
                  <a:latin typeface="Times New Roman" panose="02020603050405020304" pitchFamily="18" charset="0"/>
                  <a:ea typeface="Lato Light" panose="020F0502020204030203" pitchFamily="34" charset="0"/>
                  <a:cs typeface="Times New Roman" panose="02020603050405020304" pitchFamily="18" charset="0"/>
                </a:rPr>
                <a:t>‘</a:t>
              </a:r>
            </a:p>
          </p:txBody>
        </p:sp>
      </p:grpSp>
    </p:spTree>
    <p:extLst>
      <p:ext uri="{BB962C8B-B14F-4D97-AF65-F5344CB8AC3E}">
        <p14:creationId xmlns:p14="http://schemas.microsoft.com/office/powerpoint/2010/main" val="4005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style.rotation</p:attrName>
                                        </p:attrNameLst>
                                      </p:cBhvr>
                                      <p:tavLst>
                                        <p:tav tm="0">
                                          <p:val>
                                            <p:fltVal val="720"/>
                                          </p:val>
                                        </p:tav>
                                        <p:tav tm="100000">
                                          <p:val>
                                            <p:fltVal val="0"/>
                                          </p:val>
                                        </p:tav>
                                      </p:tavLst>
                                    </p:anim>
                                    <p:anim calcmode="lin" valueType="num">
                                      <p:cBhvr>
                                        <p:cTn id="9" dur="1000" fill="hold"/>
                                        <p:tgtEl>
                                          <p:spTgt spid="13"/>
                                        </p:tgtEl>
                                        <p:attrNameLst>
                                          <p:attrName>ppt_h</p:attrName>
                                        </p:attrNameLst>
                                      </p:cBhvr>
                                      <p:tavLst>
                                        <p:tav tm="0">
                                          <p:val>
                                            <p:fltVal val="0"/>
                                          </p:val>
                                        </p:tav>
                                        <p:tav tm="100000">
                                          <p:val>
                                            <p:strVal val="#ppt_h"/>
                                          </p:val>
                                        </p:tav>
                                      </p:tavLst>
                                    </p:anim>
                                    <p:anim calcmode="lin" valueType="num">
                                      <p:cBhvr>
                                        <p:cTn id="10" dur="1000" fill="hold"/>
                                        <p:tgtEl>
                                          <p:spTgt spid="13"/>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35" presetClass="entr" presetSubtype="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style.rotation</p:attrName>
                                        </p:attrNameLst>
                                      </p:cBhvr>
                                      <p:tavLst>
                                        <p:tav tm="0">
                                          <p:val>
                                            <p:fltVal val="720"/>
                                          </p:val>
                                        </p:tav>
                                        <p:tav tm="100000">
                                          <p:val>
                                            <p:fltVal val="0"/>
                                          </p:val>
                                        </p:tav>
                                      </p:tavLst>
                                    </p:anim>
                                    <p:anim calcmode="lin" valueType="num">
                                      <p:cBhvr>
                                        <p:cTn id="16" dur="1000" fill="hold"/>
                                        <p:tgtEl>
                                          <p:spTgt spid="29"/>
                                        </p:tgtEl>
                                        <p:attrNameLst>
                                          <p:attrName>ppt_h</p:attrName>
                                        </p:attrNameLst>
                                      </p:cBhvr>
                                      <p:tavLst>
                                        <p:tav tm="0">
                                          <p:val>
                                            <p:fltVal val="0"/>
                                          </p:val>
                                        </p:tav>
                                        <p:tav tm="100000">
                                          <p:val>
                                            <p:strVal val="#ppt_h"/>
                                          </p:val>
                                        </p:tav>
                                      </p:tavLst>
                                    </p:anim>
                                    <p:anim calcmode="lin" valueType="num">
                                      <p:cBhvr>
                                        <p:cTn id="17" dur="1000" fill="hold"/>
                                        <p:tgtEl>
                                          <p:spTgt spid="29"/>
                                        </p:tgtEl>
                                        <p:attrNameLst>
                                          <p:attrName>ppt_w</p:attrName>
                                        </p:attrNameLst>
                                      </p:cBhvr>
                                      <p:tavLst>
                                        <p:tav tm="0">
                                          <p:val>
                                            <p:fltVal val="0"/>
                                          </p:val>
                                        </p:tav>
                                        <p:tav tm="100000">
                                          <p:val>
                                            <p:strVal val="#ppt_w"/>
                                          </p:val>
                                        </p:tav>
                                      </p:tavLst>
                                    </p:anim>
                                  </p:childTnLst>
                                </p:cTn>
                              </p:par>
                            </p:childTnLst>
                          </p:cTn>
                        </p:par>
                        <p:par>
                          <p:cTn id="18" fill="hold">
                            <p:stCondLst>
                              <p:cond delay="2000"/>
                            </p:stCondLst>
                            <p:childTnLst>
                              <p:par>
                                <p:cTn id="19" presetID="35" presetClass="entr" presetSubtype="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style.rotation</p:attrName>
                                        </p:attrNameLst>
                                      </p:cBhvr>
                                      <p:tavLst>
                                        <p:tav tm="0">
                                          <p:val>
                                            <p:fltVal val="720"/>
                                          </p:val>
                                        </p:tav>
                                        <p:tav tm="100000">
                                          <p:val>
                                            <p:fltVal val="0"/>
                                          </p:val>
                                        </p:tav>
                                      </p:tavLst>
                                    </p:anim>
                                    <p:anim calcmode="lin" valueType="num">
                                      <p:cBhvr>
                                        <p:cTn id="23" dur="1000" fill="hold"/>
                                        <p:tgtEl>
                                          <p:spTgt spid="31"/>
                                        </p:tgtEl>
                                        <p:attrNameLst>
                                          <p:attrName>ppt_h</p:attrName>
                                        </p:attrNameLst>
                                      </p:cBhvr>
                                      <p:tavLst>
                                        <p:tav tm="0">
                                          <p:val>
                                            <p:fltVal val="0"/>
                                          </p:val>
                                        </p:tav>
                                        <p:tav tm="100000">
                                          <p:val>
                                            <p:strVal val="#ppt_h"/>
                                          </p:val>
                                        </p:tav>
                                      </p:tavLst>
                                    </p:anim>
                                    <p:anim calcmode="lin" valueType="num">
                                      <p:cBhvr>
                                        <p:cTn id="24" dur="1000" fill="hold"/>
                                        <p:tgtEl>
                                          <p:spTgt spid="31"/>
                                        </p:tgtEl>
                                        <p:attrNameLst>
                                          <p:attrName>ppt_w</p:attrName>
                                        </p:attrNameLst>
                                      </p:cBhvr>
                                      <p:tavLst>
                                        <p:tav tm="0">
                                          <p:val>
                                            <p:fltVal val="0"/>
                                          </p:val>
                                        </p:tav>
                                        <p:tav tm="100000">
                                          <p:val>
                                            <p:strVal val="#ppt_w"/>
                                          </p:val>
                                        </p:tav>
                                      </p:tavLst>
                                    </p:anim>
                                  </p:childTnLst>
                                </p:cTn>
                              </p:par>
                            </p:childTnLst>
                          </p:cTn>
                        </p:par>
                        <p:par>
                          <p:cTn id="25" fill="hold">
                            <p:stCondLst>
                              <p:cond delay="3000"/>
                            </p:stCondLst>
                            <p:childTnLst>
                              <p:par>
                                <p:cTn id="26" presetID="35"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style.rotation</p:attrName>
                                        </p:attrNameLst>
                                      </p:cBhvr>
                                      <p:tavLst>
                                        <p:tav tm="0">
                                          <p:val>
                                            <p:fltVal val="720"/>
                                          </p:val>
                                        </p:tav>
                                        <p:tav tm="100000">
                                          <p:val>
                                            <p:fltVal val="0"/>
                                          </p:val>
                                        </p:tav>
                                      </p:tavLst>
                                    </p:anim>
                                    <p:anim calcmode="lin" valueType="num">
                                      <p:cBhvr>
                                        <p:cTn id="30" dur="1000" fill="hold"/>
                                        <p:tgtEl>
                                          <p:spTgt spid="27"/>
                                        </p:tgtEl>
                                        <p:attrNameLst>
                                          <p:attrName>ppt_h</p:attrName>
                                        </p:attrNameLst>
                                      </p:cBhvr>
                                      <p:tavLst>
                                        <p:tav tm="0">
                                          <p:val>
                                            <p:fltVal val="0"/>
                                          </p:val>
                                        </p:tav>
                                        <p:tav tm="100000">
                                          <p:val>
                                            <p:strVal val="#ppt_h"/>
                                          </p:val>
                                        </p:tav>
                                      </p:tavLst>
                                    </p:anim>
                                    <p:anim calcmode="lin" valueType="num">
                                      <p:cBhvr>
                                        <p:cTn id="31" dur="1000" fill="hold"/>
                                        <p:tgtEl>
                                          <p:spTgt spid="2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9B83AC-0BB4-4693-85C6-C849EC42FA4D}"/>
              </a:ext>
            </a:extLst>
          </p:cNvPr>
          <p:cNvSpPr txBox="1"/>
          <p:nvPr/>
        </p:nvSpPr>
        <p:spPr>
          <a:xfrm>
            <a:off x="4523870" y="159909"/>
            <a:ext cx="3193473" cy="769441"/>
          </a:xfrm>
          <a:prstGeom prst="rect">
            <a:avLst/>
          </a:prstGeom>
          <a:noFill/>
        </p:spPr>
        <p:txBody>
          <a:bodyPr wrap="square">
            <a:spAutoFit/>
          </a:bodyPr>
          <a:lstStyle/>
          <a:p>
            <a:r>
              <a:rPr lang="en-US" sz="4400" b="1" dirty="0">
                <a:solidFill>
                  <a:srgbClr val="425469"/>
                </a:solidFill>
                <a:latin typeface="Lato" panose="020F0502020204030203" pitchFamily="34" charset="0"/>
                <a:ea typeface="Lato" panose="020F0502020204030203" pitchFamily="34" charset="0"/>
                <a:cs typeface="Lato" panose="020F0502020204030203" pitchFamily="34" charset="0"/>
              </a:rPr>
              <a:t>Background</a:t>
            </a:r>
            <a:endParaRPr lang="en-US" sz="4400" b="1" dirty="0">
              <a:solidFill>
                <a:schemeClr val="accent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A2393F88-2C6F-4BFE-A4B4-6D6424E272CE}"/>
              </a:ext>
            </a:extLst>
          </p:cNvPr>
          <p:cNvSpPr txBox="1"/>
          <p:nvPr/>
        </p:nvSpPr>
        <p:spPr>
          <a:xfrm>
            <a:off x="3043650" y="870783"/>
            <a:ext cx="6104701" cy="307777"/>
          </a:xfrm>
          <a:prstGeom prst="rect">
            <a:avLst/>
          </a:prstGeom>
          <a:noFill/>
        </p:spPr>
        <p:txBody>
          <a:bodyPr wrap="square" rtlCol="0">
            <a:spAutoFit/>
          </a:bodyPr>
          <a:lstStyle/>
          <a:p>
            <a:pPr algn="ctr"/>
            <a:r>
              <a:rPr lang="en-US" sz="1400" dirty="0">
                <a:solidFill>
                  <a:srgbClr val="8A9195"/>
                </a:solidFill>
                <a:latin typeface="Lato Light" panose="020B0604020202020204" pitchFamily="34" charset="0"/>
                <a:ea typeface="Lato Light" panose="020B0604020202020204" pitchFamily="34" charset="0"/>
                <a:cs typeface="Lato Light" panose="020B0604020202020204" pitchFamily="34" charset="0"/>
              </a:rPr>
              <a:t>Sustainable Development Goal 12: </a:t>
            </a:r>
            <a:r>
              <a:rPr lang="en-US" sz="1400" b="1" dirty="0">
                <a:solidFill>
                  <a:srgbClr val="8A9195"/>
                </a:solidFill>
                <a:latin typeface="Lato Light" panose="020B0604020202020204" pitchFamily="34" charset="0"/>
                <a:ea typeface="Lato Light" panose="020B0604020202020204" pitchFamily="34" charset="0"/>
                <a:cs typeface="Lato Light" panose="020B0604020202020204" pitchFamily="34" charset="0"/>
              </a:rPr>
              <a:t>Sustainable Consumption and Production</a:t>
            </a:r>
          </a:p>
        </p:txBody>
      </p:sp>
      <p:cxnSp>
        <p:nvCxnSpPr>
          <p:cNvPr id="9" name="Straight Connector 8">
            <a:extLst>
              <a:ext uri="{FF2B5EF4-FFF2-40B4-BE49-F238E27FC236}">
                <a16:creationId xmlns:a16="http://schemas.microsoft.com/office/drawing/2014/main" id="{652F3E6A-4D33-4F85-AB89-1306F35A3A75}"/>
              </a:ext>
            </a:extLst>
          </p:cNvPr>
          <p:cNvCxnSpPr>
            <a:cxnSpLocks/>
          </p:cNvCxnSpPr>
          <p:nvPr/>
        </p:nvCxnSpPr>
        <p:spPr>
          <a:xfrm>
            <a:off x="5662613" y="1257300"/>
            <a:ext cx="866775" cy="0"/>
          </a:xfrm>
          <a:prstGeom prst="line">
            <a:avLst/>
          </a:prstGeom>
          <a:ln w="57150">
            <a:solidFill>
              <a:srgbClr val="425469"/>
            </a:solidFill>
          </a:ln>
        </p:spPr>
        <p:style>
          <a:lnRef idx="1">
            <a:schemeClr val="accent1"/>
          </a:lnRef>
          <a:fillRef idx="0">
            <a:schemeClr val="accent1"/>
          </a:fillRef>
          <a:effectRef idx="0">
            <a:schemeClr val="accent1"/>
          </a:effectRef>
          <a:fontRef idx="minor">
            <a:schemeClr val="tx1"/>
          </a:fontRef>
        </p:style>
      </p:cxnSp>
      <p:pic>
        <p:nvPicPr>
          <p:cNvPr id="13" name="Picture Placeholder 12" descr="A lake with trees and hills in the background&#10;&#10;Description automatically generated with low confidence">
            <a:extLst>
              <a:ext uri="{FF2B5EF4-FFF2-40B4-BE49-F238E27FC236}">
                <a16:creationId xmlns:a16="http://schemas.microsoft.com/office/drawing/2014/main" id="{87734905-A69E-4E99-8AB8-841308B680B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32424" b="32424"/>
          <a:stretch/>
        </p:blipFill>
        <p:spPr/>
      </p:pic>
      <p:sp>
        <p:nvSpPr>
          <p:cNvPr id="16" name="Freeform: Shape 15">
            <a:extLst>
              <a:ext uri="{FF2B5EF4-FFF2-40B4-BE49-F238E27FC236}">
                <a16:creationId xmlns:a16="http://schemas.microsoft.com/office/drawing/2014/main" id="{2428AFF2-16E9-4468-8BF4-7D82C65B62CE}"/>
              </a:ext>
            </a:extLst>
          </p:cNvPr>
          <p:cNvSpPr/>
          <p:nvPr/>
        </p:nvSpPr>
        <p:spPr>
          <a:xfrm>
            <a:off x="0" y="2000251"/>
            <a:ext cx="7294881" cy="1976118"/>
          </a:xfrm>
          <a:custGeom>
            <a:avLst/>
            <a:gdLst>
              <a:gd name="connsiteX0" fmla="*/ 226059 w 7294881"/>
              <a:gd name="connsiteY0" fmla="*/ 0 h 1976118"/>
              <a:gd name="connsiteX1" fmla="*/ 6306822 w 7294881"/>
              <a:gd name="connsiteY1" fmla="*/ 0 h 1976118"/>
              <a:gd name="connsiteX2" fmla="*/ 7294881 w 7294881"/>
              <a:gd name="connsiteY2" fmla="*/ 988059 h 1976118"/>
              <a:gd name="connsiteX3" fmla="*/ 7294880 w 7294881"/>
              <a:gd name="connsiteY3" fmla="*/ 988059 h 1976118"/>
              <a:gd name="connsiteX4" fmla="*/ 6306821 w 7294881"/>
              <a:gd name="connsiteY4" fmla="*/ 1976118 h 1976118"/>
              <a:gd name="connsiteX5" fmla="*/ 226059 w 7294881"/>
              <a:gd name="connsiteY5" fmla="*/ 1976117 h 1976118"/>
              <a:gd name="connsiteX6" fmla="*/ 26931 w 7294881"/>
              <a:gd name="connsiteY6" fmla="*/ 1956043 h 1976118"/>
              <a:gd name="connsiteX7" fmla="*/ 0 w 7294881"/>
              <a:gd name="connsiteY7" fmla="*/ 1949119 h 1976118"/>
              <a:gd name="connsiteX8" fmla="*/ 0 w 7294881"/>
              <a:gd name="connsiteY8" fmla="*/ 26999 h 1976118"/>
              <a:gd name="connsiteX9" fmla="*/ 26931 w 7294881"/>
              <a:gd name="connsiteY9" fmla="*/ 20074 h 1976118"/>
              <a:gd name="connsiteX10" fmla="*/ 226059 w 7294881"/>
              <a:gd name="connsiteY10" fmla="*/ 0 h 197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4881" h="1976118">
                <a:moveTo>
                  <a:pt x="226059" y="0"/>
                </a:moveTo>
                <a:lnTo>
                  <a:pt x="6306822" y="0"/>
                </a:lnTo>
                <a:cubicBezTo>
                  <a:pt x="6852512" y="0"/>
                  <a:pt x="7294881" y="442369"/>
                  <a:pt x="7294881" y="988059"/>
                </a:cubicBezTo>
                <a:lnTo>
                  <a:pt x="7294880" y="988059"/>
                </a:lnTo>
                <a:cubicBezTo>
                  <a:pt x="7294880" y="1533749"/>
                  <a:pt x="6852511" y="1976118"/>
                  <a:pt x="6306821" y="1976118"/>
                </a:cubicBezTo>
                <a:lnTo>
                  <a:pt x="226059" y="1976117"/>
                </a:lnTo>
                <a:cubicBezTo>
                  <a:pt x="157848" y="1976117"/>
                  <a:pt x="91251" y="1969205"/>
                  <a:pt x="26931" y="1956043"/>
                </a:cubicBezTo>
                <a:lnTo>
                  <a:pt x="0" y="1949119"/>
                </a:lnTo>
                <a:lnTo>
                  <a:pt x="0" y="26999"/>
                </a:lnTo>
                <a:lnTo>
                  <a:pt x="26931" y="20074"/>
                </a:lnTo>
                <a:cubicBezTo>
                  <a:pt x="91251" y="6912"/>
                  <a:pt x="157848" y="0"/>
                  <a:pt x="226059" y="0"/>
                </a:cubicBezTo>
                <a:close/>
              </a:path>
            </a:pathLst>
          </a:custGeom>
          <a:solidFill>
            <a:srgbClr val="191919">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grpSp>
        <p:nvGrpSpPr>
          <p:cNvPr id="23" name="Group 22">
            <a:extLst>
              <a:ext uri="{FF2B5EF4-FFF2-40B4-BE49-F238E27FC236}">
                <a16:creationId xmlns:a16="http://schemas.microsoft.com/office/drawing/2014/main" id="{BDFC446C-B32D-40D9-A641-AE058609EF22}"/>
              </a:ext>
            </a:extLst>
          </p:cNvPr>
          <p:cNvGrpSpPr/>
          <p:nvPr/>
        </p:nvGrpSpPr>
        <p:grpSpPr>
          <a:xfrm>
            <a:off x="-100332" y="1912004"/>
            <a:ext cx="1819594" cy="1668706"/>
            <a:chOff x="11180760" y="1377949"/>
            <a:chExt cx="1819594" cy="1668706"/>
          </a:xfrm>
        </p:grpSpPr>
        <p:sp>
          <p:nvSpPr>
            <p:cNvPr id="19" name="TextBox 18">
              <a:extLst>
                <a:ext uri="{FF2B5EF4-FFF2-40B4-BE49-F238E27FC236}">
                  <a16:creationId xmlns:a16="http://schemas.microsoft.com/office/drawing/2014/main" id="{F8994CBF-0E99-43EB-8A72-24BC0956D756}"/>
                </a:ext>
              </a:extLst>
            </p:cNvPr>
            <p:cNvSpPr txBox="1"/>
            <p:nvPr/>
          </p:nvSpPr>
          <p:spPr>
            <a:xfrm>
              <a:off x="11180760" y="1377949"/>
              <a:ext cx="1632583" cy="1631216"/>
            </a:xfrm>
            <a:prstGeom prst="rect">
              <a:avLst/>
            </a:prstGeom>
            <a:noFill/>
          </p:spPr>
          <p:txBody>
            <a:bodyPr wrap="square">
              <a:spAutoFit/>
            </a:bodyPr>
            <a:lstStyle/>
            <a:p>
              <a:r>
                <a:rPr lang="en-US" sz="10000" i="1" spc="-300" dirty="0">
                  <a:solidFill>
                    <a:schemeClr val="bg1"/>
                  </a:solidFill>
                  <a:latin typeface="Times New Roman" panose="02020603050405020304" pitchFamily="18" charset="0"/>
                  <a:ea typeface="Lato Light" panose="020F0502020204030203" pitchFamily="34" charset="0"/>
                  <a:cs typeface="Times New Roman" panose="02020603050405020304" pitchFamily="18" charset="0"/>
                </a:rPr>
                <a:t>‘</a:t>
              </a:r>
            </a:p>
          </p:txBody>
        </p:sp>
        <p:sp>
          <p:nvSpPr>
            <p:cNvPr id="22" name="TextBox 21">
              <a:extLst>
                <a:ext uri="{FF2B5EF4-FFF2-40B4-BE49-F238E27FC236}">
                  <a16:creationId xmlns:a16="http://schemas.microsoft.com/office/drawing/2014/main" id="{C4F4010E-B96F-4BF2-A30A-4E76A476DA0D}"/>
                </a:ext>
              </a:extLst>
            </p:cNvPr>
            <p:cNvSpPr txBox="1"/>
            <p:nvPr/>
          </p:nvSpPr>
          <p:spPr>
            <a:xfrm>
              <a:off x="11367771" y="1415439"/>
              <a:ext cx="1632583" cy="1631216"/>
            </a:xfrm>
            <a:prstGeom prst="rect">
              <a:avLst/>
            </a:prstGeom>
            <a:noFill/>
          </p:spPr>
          <p:txBody>
            <a:bodyPr wrap="square">
              <a:spAutoFit/>
            </a:bodyPr>
            <a:lstStyle/>
            <a:p>
              <a:r>
                <a:rPr lang="en-US" sz="10000" i="1" spc="-300" dirty="0">
                  <a:solidFill>
                    <a:schemeClr val="bg1"/>
                  </a:solidFill>
                  <a:latin typeface="Times New Roman" panose="02020603050405020304" pitchFamily="18" charset="0"/>
                  <a:ea typeface="Lato Light" panose="020F0502020204030203" pitchFamily="34" charset="0"/>
                  <a:cs typeface="Times New Roman" panose="02020603050405020304" pitchFamily="18" charset="0"/>
                </a:rPr>
                <a:t>‘</a:t>
              </a:r>
            </a:p>
          </p:txBody>
        </p:sp>
      </p:grpSp>
      <p:grpSp>
        <p:nvGrpSpPr>
          <p:cNvPr id="31" name="Group 30">
            <a:extLst>
              <a:ext uri="{FF2B5EF4-FFF2-40B4-BE49-F238E27FC236}">
                <a16:creationId xmlns:a16="http://schemas.microsoft.com/office/drawing/2014/main" id="{D002ACFA-FBB6-4F88-8322-91694138391F}"/>
              </a:ext>
            </a:extLst>
          </p:cNvPr>
          <p:cNvGrpSpPr/>
          <p:nvPr/>
        </p:nvGrpSpPr>
        <p:grpSpPr>
          <a:xfrm>
            <a:off x="1209194" y="2514987"/>
            <a:ext cx="1819594" cy="1659614"/>
            <a:chOff x="8740138" y="1409491"/>
            <a:chExt cx="1819594" cy="1659614"/>
          </a:xfrm>
        </p:grpSpPr>
        <p:sp>
          <p:nvSpPr>
            <p:cNvPr id="25" name="TextBox 24">
              <a:extLst>
                <a:ext uri="{FF2B5EF4-FFF2-40B4-BE49-F238E27FC236}">
                  <a16:creationId xmlns:a16="http://schemas.microsoft.com/office/drawing/2014/main" id="{B9E40174-75BC-428E-A553-56CFC375582C}"/>
                </a:ext>
              </a:extLst>
            </p:cNvPr>
            <p:cNvSpPr txBox="1"/>
            <p:nvPr/>
          </p:nvSpPr>
          <p:spPr>
            <a:xfrm rot="10800000">
              <a:off x="8740138" y="1409491"/>
              <a:ext cx="1632583" cy="1631216"/>
            </a:xfrm>
            <a:prstGeom prst="rect">
              <a:avLst/>
            </a:prstGeom>
            <a:noFill/>
          </p:spPr>
          <p:txBody>
            <a:bodyPr wrap="square">
              <a:spAutoFit/>
            </a:bodyPr>
            <a:lstStyle/>
            <a:p>
              <a:r>
                <a:rPr lang="en-US" sz="10000" i="1" spc="-300" dirty="0">
                  <a:solidFill>
                    <a:schemeClr val="bg1"/>
                  </a:solidFill>
                  <a:latin typeface="Times New Roman" panose="02020603050405020304" pitchFamily="18" charset="0"/>
                  <a:ea typeface="Lato Light" panose="020F0502020204030203" pitchFamily="34" charset="0"/>
                  <a:cs typeface="Times New Roman" panose="02020603050405020304" pitchFamily="18" charset="0"/>
                </a:rPr>
                <a:t>‘</a:t>
              </a:r>
            </a:p>
          </p:txBody>
        </p:sp>
        <p:sp>
          <p:nvSpPr>
            <p:cNvPr id="27" name="TextBox 26">
              <a:extLst>
                <a:ext uri="{FF2B5EF4-FFF2-40B4-BE49-F238E27FC236}">
                  <a16:creationId xmlns:a16="http://schemas.microsoft.com/office/drawing/2014/main" id="{5CF97B88-E314-46F2-97C4-9470A0BF5C24}"/>
                </a:ext>
              </a:extLst>
            </p:cNvPr>
            <p:cNvSpPr txBox="1"/>
            <p:nvPr/>
          </p:nvSpPr>
          <p:spPr>
            <a:xfrm rot="10800000">
              <a:off x="8927149" y="1437889"/>
              <a:ext cx="1632583" cy="1631216"/>
            </a:xfrm>
            <a:prstGeom prst="rect">
              <a:avLst/>
            </a:prstGeom>
            <a:noFill/>
          </p:spPr>
          <p:txBody>
            <a:bodyPr wrap="square">
              <a:spAutoFit/>
            </a:bodyPr>
            <a:lstStyle/>
            <a:p>
              <a:r>
                <a:rPr lang="en-US" sz="10000" i="1" spc="-300" dirty="0">
                  <a:solidFill>
                    <a:schemeClr val="bg1"/>
                  </a:solidFill>
                  <a:latin typeface="Times New Roman" panose="02020603050405020304" pitchFamily="18" charset="0"/>
                  <a:ea typeface="Lato Light" panose="020F0502020204030203" pitchFamily="34" charset="0"/>
                  <a:cs typeface="Times New Roman" panose="02020603050405020304" pitchFamily="18" charset="0"/>
                </a:rPr>
                <a:t>‘</a:t>
              </a:r>
            </a:p>
          </p:txBody>
        </p:sp>
      </p:grpSp>
      <p:sp>
        <p:nvSpPr>
          <p:cNvPr id="28" name="TextBox 27">
            <a:extLst>
              <a:ext uri="{FF2B5EF4-FFF2-40B4-BE49-F238E27FC236}">
                <a16:creationId xmlns:a16="http://schemas.microsoft.com/office/drawing/2014/main" id="{78C11C0C-691F-46C6-B7E6-546CECEBA473}"/>
              </a:ext>
            </a:extLst>
          </p:cNvPr>
          <p:cNvSpPr txBox="1"/>
          <p:nvPr/>
        </p:nvSpPr>
        <p:spPr>
          <a:xfrm>
            <a:off x="86679" y="4744036"/>
            <a:ext cx="6009321" cy="1569660"/>
          </a:xfrm>
          <a:prstGeom prst="rect">
            <a:avLst/>
          </a:prstGeom>
          <a:noFill/>
        </p:spPr>
        <p:txBody>
          <a:bodyPr wrap="square" rtlCol="0">
            <a:spAutoFit/>
          </a:bodyPr>
          <a:lstStyle/>
          <a:p>
            <a:pPr algn="just"/>
            <a:r>
              <a:rPr lang="en-US" sz="1600" dirty="0">
                <a:latin typeface="Lato Light" panose="020B0604020202020204" pitchFamily="34" charset="0"/>
                <a:ea typeface="Lato Light" panose="020B0604020202020204" pitchFamily="34" charset="0"/>
                <a:cs typeface="Lato Light" panose="020B0604020202020204" pitchFamily="34" charset="0"/>
              </a:rPr>
              <a:t>The </a:t>
            </a:r>
            <a:r>
              <a:rPr lang="en-US" sz="1600" b="1" dirty="0">
                <a:latin typeface="Lato Light" panose="020B0604020202020204" pitchFamily="34" charset="0"/>
                <a:ea typeface="Lato Light" panose="020B0604020202020204" pitchFamily="34" charset="0"/>
                <a:cs typeface="Lato Light" panose="020B0604020202020204" pitchFamily="34" charset="0"/>
              </a:rPr>
              <a:t>global economy </a:t>
            </a:r>
            <a:r>
              <a:rPr lang="en-US" sz="1600" dirty="0">
                <a:latin typeface="Lato Light" panose="020B0604020202020204" pitchFamily="34" charset="0"/>
                <a:ea typeface="Lato Light" panose="020B0604020202020204" pitchFamily="34" charset="0"/>
                <a:cs typeface="Lato Light" panose="020B0604020202020204" pitchFamily="34" charset="0"/>
              </a:rPr>
              <a:t>is passing through several changes to achieve the </a:t>
            </a:r>
            <a:r>
              <a:rPr lang="en-US" sz="1600" b="1" dirty="0">
                <a:latin typeface="Lato Light" panose="020B0604020202020204" pitchFamily="34" charset="0"/>
                <a:ea typeface="Lato Light" panose="020B0604020202020204" pitchFamily="34" charset="0"/>
                <a:cs typeface="Lato Light" panose="020B0604020202020204" pitchFamily="34" charset="0"/>
              </a:rPr>
              <a:t>2030 Agenda</a:t>
            </a:r>
            <a:r>
              <a:rPr lang="en-US" sz="1600" dirty="0">
                <a:latin typeface="Lato Light" panose="020B0604020202020204" pitchFamily="34" charset="0"/>
                <a:ea typeface="Lato Light" panose="020B0604020202020204" pitchFamily="34" charset="0"/>
                <a:cs typeface="Lato Light" panose="020B0604020202020204" pitchFamily="34" charset="0"/>
              </a:rPr>
              <a:t>. For instance, the incorporation of </a:t>
            </a:r>
            <a:r>
              <a:rPr lang="en-US" sz="1600" b="1" dirty="0">
                <a:latin typeface="Lato Light" panose="020B0604020202020204" pitchFamily="34" charset="0"/>
                <a:ea typeface="Lato Light" panose="020B0604020202020204" pitchFamily="34" charset="0"/>
                <a:cs typeface="Lato Light" panose="020B0604020202020204" pitchFamily="34" charset="0"/>
              </a:rPr>
              <a:t>Big Data and AI systems</a:t>
            </a:r>
            <a:r>
              <a:rPr lang="en-US" sz="1600" dirty="0">
                <a:latin typeface="Lato Light" panose="020B0604020202020204" pitchFamily="34" charset="0"/>
                <a:ea typeface="Lato Light" panose="020B0604020202020204" pitchFamily="34" charset="0"/>
                <a:cs typeface="Lato Light" panose="020B0604020202020204" pitchFamily="34" charset="0"/>
              </a:rPr>
              <a:t> into business operations and internal changes (strategies) was caused by the </a:t>
            </a:r>
            <a:r>
              <a:rPr lang="en-US" sz="1600" b="1" dirty="0">
                <a:latin typeface="Lato Light" panose="020B0604020202020204" pitchFamily="34" charset="0"/>
                <a:ea typeface="Lato Light" panose="020B0604020202020204" pitchFamily="34" charset="0"/>
                <a:cs typeface="Lato Light" panose="020B0604020202020204" pitchFamily="34" charset="0"/>
              </a:rPr>
              <a:t>economic, social, and environmental issues</a:t>
            </a:r>
            <a:r>
              <a:rPr lang="en-US" sz="1600" dirty="0">
                <a:latin typeface="Lato Light" panose="020B0604020202020204" pitchFamily="34" charset="0"/>
                <a:ea typeface="Lato Light" panose="020B0604020202020204" pitchFamily="34" charset="0"/>
                <a:cs typeface="Lato Light" panose="020B0604020202020204" pitchFamily="34" charset="0"/>
              </a:rPr>
              <a:t>, encouraging businesses to become </a:t>
            </a:r>
            <a:r>
              <a:rPr lang="en-US" sz="1600" b="1" dirty="0">
                <a:latin typeface="Lato Light" panose="020B0604020202020204" pitchFamily="34" charset="0"/>
                <a:ea typeface="Lato Light" panose="020B0604020202020204" pitchFamily="34" charset="0"/>
                <a:cs typeface="Lato Light" panose="020B0604020202020204" pitchFamily="34" charset="0"/>
              </a:rPr>
              <a:t>socially responsible</a:t>
            </a:r>
            <a:r>
              <a:rPr lang="en-US" sz="1600" dirty="0">
                <a:latin typeface="Lato Light" panose="020B0604020202020204" pitchFamily="34" charset="0"/>
                <a:ea typeface="Lato Light" panose="020B0604020202020204" pitchFamily="34" charset="0"/>
                <a:cs typeface="Lato Light" panose="020B0604020202020204" pitchFamily="34" charset="0"/>
              </a:rPr>
              <a:t> and promote </a:t>
            </a:r>
            <a:r>
              <a:rPr lang="en-US" sz="1600" b="1" dirty="0">
                <a:latin typeface="Lato Light" panose="020B0604020202020204" pitchFamily="34" charset="0"/>
                <a:ea typeface="Lato Light" panose="020B0604020202020204" pitchFamily="34" charset="0"/>
                <a:cs typeface="Lato Light" panose="020B0604020202020204" pitchFamily="34" charset="0"/>
              </a:rPr>
              <a:t>Sustainable consumption and production.</a:t>
            </a:r>
          </a:p>
        </p:txBody>
      </p:sp>
      <p:sp>
        <p:nvSpPr>
          <p:cNvPr id="29" name="TextBox 28">
            <a:extLst>
              <a:ext uri="{FF2B5EF4-FFF2-40B4-BE49-F238E27FC236}">
                <a16:creationId xmlns:a16="http://schemas.microsoft.com/office/drawing/2014/main" id="{C21FD600-2716-4359-8A18-338022055A6F}"/>
              </a:ext>
            </a:extLst>
          </p:cNvPr>
          <p:cNvSpPr txBox="1"/>
          <p:nvPr/>
        </p:nvSpPr>
        <p:spPr>
          <a:xfrm>
            <a:off x="6120606" y="4744036"/>
            <a:ext cx="6071873" cy="1569660"/>
          </a:xfrm>
          <a:prstGeom prst="rect">
            <a:avLst/>
          </a:prstGeom>
          <a:noFill/>
        </p:spPr>
        <p:txBody>
          <a:bodyPr wrap="square" rtlCol="0">
            <a:spAutoFit/>
          </a:bodyPr>
          <a:lstStyle/>
          <a:p>
            <a:pPr algn="just"/>
            <a:r>
              <a:rPr lang="en-US" sz="1600" dirty="0">
                <a:latin typeface="Lato Light" panose="020F0502020204030203" pitchFamily="34" charset="0"/>
                <a:ea typeface="Lato Light" panose="020F0502020204030203" pitchFamily="34" charset="0"/>
                <a:cs typeface="Lato Light" panose="020F0502020204030203" pitchFamily="34" charset="0"/>
              </a:rPr>
              <a:t>C</a:t>
            </a:r>
            <a:r>
              <a:rPr lang="en-US" sz="1600" dirty="0">
                <a:effectLst/>
                <a:latin typeface="Lato Light" panose="020F0502020204030203" pitchFamily="34" charset="0"/>
                <a:ea typeface="Lato Light" panose="020F0502020204030203" pitchFamily="34" charset="0"/>
                <a:cs typeface="Lato Light" panose="020F0502020204030203" pitchFamily="34" charset="0"/>
              </a:rPr>
              <a:t>ompanies require cooperation from various </a:t>
            </a:r>
            <a:r>
              <a:rPr lang="en-US" sz="1600" b="1" dirty="0">
                <a:effectLst/>
                <a:latin typeface="Lato Light" panose="020F0502020204030203" pitchFamily="34" charset="0"/>
                <a:ea typeface="Lato Light" panose="020F0502020204030203" pitchFamily="34" charset="0"/>
                <a:cs typeface="Lato Light" panose="020F0502020204030203" pitchFamily="34" charset="0"/>
              </a:rPr>
              <a:t>internal</a:t>
            </a:r>
            <a:r>
              <a:rPr lang="en-US" sz="1600" dirty="0">
                <a:effectLst/>
                <a:latin typeface="Lato Light" panose="020F0502020204030203" pitchFamily="34" charset="0"/>
                <a:ea typeface="Lato Light" panose="020F0502020204030203" pitchFamily="34" charset="0"/>
                <a:cs typeface="Lato Light" panose="020F0502020204030203" pitchFamily="34" charset="0"/>
              </a:rPr>
              <a:t> and </a:t>
            </a:r>
            <a:r>
              <a:rPr lang="en-US" sz="1600" b="1" dirty="0">
                <a:effectLst/>
                <a:latin typeface="Lato Light" panose="020F0502020204030203" pitchFamily="34" charset="0"/>
                <a:ea typeface="Lato Light" panose="020F0502020204030203" pitchFamily="34" charset="0"/>
                <a:cs typeface="Lato Light" panose="020F0502020204030203" pitchFamily="34" charset="0"/>
              </a:rPr>
              <a:t>external stakeholders </a:t>
            </a:r>
            <a:r>
              <a:rPr lang="en-US" sz="1600" dirty="0">
                <a:effectLst/>
                <a:latin typeface="Lato Light" panose="020F0502020204030203" pitchFamily="34" charset="0"/>
                <a:ea typeface="Lato Light" panose="020F0502020204030203" pitchFamily="34" charset="0"/>
                <a:cs typeface="Lato Light" panose="020F0502020204030203" pitchFamily="34" charset="0"/>
              </a:rPr>
              <a:t>(governments, customers, NGO, competitors and suppliers, employees, unions) to address their sustainability challenges. Moreover, some </a:t>
            </a:r>
            <a:r>
              <a:rPr lang="en-US" sz="1600" b="1" dirty="0">
                <a:effectLst/>
                <a:latin typeface="Lato Light" panose="020F0502020204030203" pitchFamily="34" charset="0"/>
                <a:ea typeface="Lato Light" panose="020F0502020204030203" pitchFamily="34" charset="0"/>
                <a:cs typeface="Lato Light" panose="020F0502020204030203" pitchFamily="34" charset="0"/>
              </a:rPr>
              <a:t>SDGs deal with positive and negative </a:t>
            </a:r>
            <a:r>
              <a:rPr lang="en-US" sz="1600" b="1" dirty="0">
                <a:latin typeface="Lato Light" panose="020F0502020204030203" pitchFamily="34" charset="0"/>
                <a:ea typeface="Lato Light" panose="020F0502020204030203" pitchFamily="34" charset="0"/>
                <a:cs typeface="Lato Light" panose="020F0502020204030203" pitchFamily="34" charset="0"/>
              </a:rPr>
              <a:t>effects </a:t>
            </a:r>
            <a:r>
              <a:rPr lang="en-US" sz="1600" b="1" dirty="0">
                <a:effectLst/>
                <a:latin typeface="Lato Light" panose="020F0502020204030203" pitchFamily="34" charset="0"/>
                <a:ea typeface="Lato Light" panose="020F0502020204030203" pitchFamily="34" charset="0"/>
                <a:cs typeface="Lato Light" panose="020F0502020204030203" pitchFamily="34" charset="0"/>
              </a:rPr>
              <a:t>of human and corporate activities</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b="1" dirty="0">
                <a:effectLst/>
                <a:latin typeface="Lato Light" panose="020F0502020204030203" pitchFamily="34" charset="0"/>
                <a:ea typeface="Lato Light" panose="020F0502020204030203" pitchFamily="34" charset="0"/>
                <a:cs typeface="Lato Light" panose="020F0502020204030203" pitchFamily="34" charset="0"/>
              </a:rPr>
              <a:t>AI strategy </a:t>
            </a:r>
            <a:r>
              <a:rPr lang="en-US" sz="1600" dirty="0">
                <a:effectLst/>
                <a:latin typeface="Lato Light" panose="020F0502020204030203" pitchFamily="34" charset="0"/>
                <a:ea typeface="Lato Light" panose="020F0502020204030203" pitchFamily="34" charset="0"/>
                <a:cs typeface="Lato Light" panose="020F0502020204030203" pitchFamily="34" charset="0"/>
              </a:rPr>
              <a:t>must als</a:t>
            </a:r>
            <a:r>
              <a:rPr lang="en-US" sz="1600" dirty="0">
                <a:latin typeface="Lato Light" panose="020F0502020204030203" pitchFamily="34" charset="0"/>
                <a:ea typeface="Lato Light" panose="020F0502020204030203" pitchFamily="34" charset="0"/>
                <a:cs typeface="Lato Light" panose="020F0502020204030203" pitchFamily="34" charset="0"/>
              </a:rPr>
              <a:t>o be viewed through this lens to gauge its</a:t>
            </a:r>
            <a:r>
              <a:rPr lang="en-US" sz="1600" dirty="0">
                <a:effectLst/>
                <a:latin typeface="Lato Light" panose="020F0502020204030203" pitchFamily="34" charset="0"/>
                <a:ea typeface="Lato Light" panose="020F0502020204030203" pitchFamily="34" charset="0"/>
                <a:cs typeface="Lato Light" panose="020F0502020204030203" pitchFamily="34" charset="0"/>
              </a:rPr>
              <a:t> influence on the world.</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 name="TextBox 19">
            <a:extLst>
              <a:ext uri="{FF2B5EF4-FFF2-40B4-BE49-F238E27FC236}">
                <a16:creationId xmlns:a16="http://schemas.microsoft.com/office/drawing/2014/main" id="{6F36FB40-4AFF-4574-90B8-D979846693EA}"/>
              </a:ext>
            </a:extLst>
          </p:cNvPr>
          <p:cNvSpPr txBox="1"/>
          <p:nvPr/>
        </p:nvSpPr>
        <p:spPr>
          <a:xfrm>
            <a:off x="586740" y="2314199"/>
            <a:ext cx="6179820" cy="2236510"/>
          </a:xfrm>
          <a:prstGeom prst="rect">
            <a:avLst/>
          </a:prstGeom>
          <a:noFill/>
        </p:spPr>
        <p:txBody>
          <a:bodyPr wrap="square">
            <a:spAutoFit/>
          </a:bodyPr>
          <a:lstStyle/>
          <a:p>
            <a:pPr algn="just" rtl="0">
              <a:spcBef>
                <a:spcPts val="0"/>
              </a:spcBef>
              <a:spcAft>
                <a:spcPts val="1600"/>
              </a:spcAft>
            </a:pPr>
            <a:r>
              <a:rPr lang="en-US" sz="1800" b="0" i="0" u="none" strike="noStrike" dirty="0">
                <a:solidFill>
                  <a:schemeClr val="bg1"/>
                </a:solidFill>
                <a:effectLst/>
                <a:latin typeface="Lato" panose="020F0502020204030203" pitchFamily="34" charset="0"/>
              </a:rPr>
              <a:t>Sustainable Consumption and </a:t>
            </a:r>
            <a:r>
              <a:rPr lang="en-US" dirty="0">
                <a:solidFill>
                  <a:schemeClr val="bg1"/>
                </a:solidFill>
                <a:latin typeface="Lato" panose="020F0502020204030203" pitchFamily="34" charset="0"/>
              </a:rPr>
              <a:t>P</a:t>
            </a:r>
            <a:r>
              <a:rPr lang="en-US" sz="1800" b="0" i="0" u="none" strike="noStrike" dirty="0">
                <a:solidFill>
                  <a:schemeClr val="bg1"/>
                </a:solidFill>
                <a:effectLst/>
                <a:latin typeface="Lato" panose="020F0502020204030203" pitchFamily="34" charset="0"/>
              </a:rPr>
              <a:t>roduction is about doing more and better with less. It is also about decoupling economic growth from environmental degradation, increasing resource efficiency and promoting sustainable lifestyles. </a:t>
            </a:r>
            <a:r>
              <a:rPr lang="en-US" sz="1800" b="0" i="0" u="sng" strike="noStrike" dirty="0">
                <a:solidFill>
                  <a:schemeClr val="bg1"/>
                </a:solidFill>
                <a:effectLst/>
                <a:latin typeface="Lato" panose="020F0502020204030203" pitchFamily="34" charset="0"/>
                <a:hlinkClick r:id="rId4">
                  <a:extLst>
                    <a:ext uri="{A12FA001-AC4F-418D-AE19-62706E023703}">
                      <ahyp:hlinkClr xmlns:ahyp="http://schemas.microsoft.com/office/drawing/2018/hyperlinkcolor" val="tx"/>
                    </a:ext>
                  </a:extLst>
                </a:hlinkClick>
              </a:rPr>
              <a:t>UN</a:t>
            </a:r>
            <a:endParaRPr lang="en-US" b="0" dirty="0">
              <a:solidFill>
                <a:schemeClr val="bg1"/>
              </a:solidFill>
              <a:effectLst/>
            </a:endParaRPr>
          </a:p>
          <a:p>
            <a:br>
              <a:rPr lang="en-US" dirty="0"/>
            </a:br>
            <a:endParaRPr lang="es-ES" dirty="0"/>
          </a:p>
        </p:txBody>
      </p:sp>
      <p:sp>
        <p:nvSpPr>
          <p:cNvPr id="30" name="TextBox 29">
            <a:extLst>
              <a:ext uri="{FF2B5EF4-FFF2-40B4-BE49-F238E27FC236}">
                <a16:creationId xmlns:a16="http://schemas.microsoft.com/office/drawing/2014/main" id="{AEAE684E-1C2C-4D59-AF8C-BBE1A337D64E}"/>
              </a:ext>
            </a:extLst>
          </p:cNvPr>
          <p:cNvSpPr txBox="1"/>
          <p:nvPr/>
        </p:nvSpPr>
        <p:spPr>
          <a:xfrm>
            <a:off x="2465243" y="3244334"/>
            <a:ext cx="6489122" cy="369332"/>
          </a:xfrm>
          <a:prstGeom prst="rect">
            <a:avLst/>
          </a:prstGeom>
          <a:noFill/>
        </p:spPr>
        <p:txBody>
          <a:bodyPr wrap="square">
            <a:spAutoFit/>
          </a:bodyPr>
          <a:lstStyle/>
          <a:p>
            <a:r>
              <a:rPr lang="es-ES" dirty="0"/>
              <a:t> </a:t>
            </a:r>
          </a:p>
        </p:txBody>
      </p:sp>
    </p:spTree>
    <p:extLst>
      <p:ext uri="{BB962C8B-B14F-4D97-AF65-F5344CB8AC3E}">
        <p14:creationId xmlns:p14="http://schemas.microsoft.com/office/powerpoint/2010/main" val="1452670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07"/>
        <p:cNvGrpSpPr/>
        <p:nvPr/>
      </p:nvGrpSpPr>
      <p:grpSpPr>
        <a:xfrm>
          <a:off x="0" y="0"/>
          <a:ext cx="0" cy="0"/>
          <a:chOff x="0" y="0"/>
          <a:chExt cx="0" cy="0"/>
        </a:xfrm>
      </p:grpSpPr>
      <p:graphicFrame>
        <p:nvGraphicFramePr>
          <p:cNvPr id="9109" name="Google Shape;9109;p15"/>
          <p:cNvGraphicFramePr/>
          <p:nvPr>
            <p:extLst>
              <p:ext uri="{D42A27DB-BD31-4B8C-83A1-F6EECF244321}">
                <p14:modId xmlns:p14="http://schemas.microsoft.com/office/powerpoint/2010/main" val="302213047"/>
              </p:ext>
            </p:extLst>
          </p:nvPr>
        </p:nvGraphicFramePr>
        <p:xfrm>
          <a:off x="182880" y="891813"/>
          <a:ext cx="11640775" cy="5789278"/>
        </p:xfrm>
        <a:graphic>
          <a:graphicData uri="http://schemas.openxmlformats.org/drawingml/2006/table">
            <a:tbl>
              <a:tblPr firstRow="1" bandRow="1">
                <a:noFill/>
              </a:tblPr>
              <a:tblGrid>
                <a:gridCol w="208300">
                  <a:extLst>
                    <a:ext uri="{9D8B030D-6E8A-4147-A177-3AD203B41FA5}">
                      <a16:colId xmlns:a16="http://schemas.microsoft.com/office/drawing/2014/main" val="20000"/>
                    </a:ext>
                  </a:extLst>
                </a:gridCol>
                <a:gridCol w="4186475">
                  <a:extLst>
                    <a:ext uri="{9D8B030D-6E8A-4147-A177-3AD203B41FA5}">
                      <a16:colId xmlns:a16="http://schemas.microsoft.com/office/drawing/2014/main" val="20001"/>
                    </a:ext>
                  </a:extLst>
                </a:gridCol>
                <a:gridCol w="7246000">
                  <a:extLst>
                    <a:ext uri="{9D8B030D-6E8A-4147-A177-3AD203B41FA5}">
                      <a16:colId xmlns:a16="http://schemas.microsoft.com/office/drawing/2014/main" val="20002"/>
                    </a:ext>
                  </a:extLst>
                </a:gridCol>
              </a:tblGrid>
              <a:tr h="939600">
                <a:tc>
                  <a:txBody>
                    <a:bodyPr/>
                    <a:lstStyle/>
                    <a:p>
                      <a:pPr marL="0" marR="0" lvl="0" indent="0" algn="l" rtl="0">
                        <a:lnSpc>
                          <a:spcPct val="150000"/>
                        </a:lnSpc>
                        <a:spcBef>
                          <a:spcPts val="0"/>
                        </a:spcBef>
                        <a:spcAft>
                          <a:spcPts val="0"/>
                        </a:spcAft>
                        <a:buNone/>
                      </a:pPr>
                      <a:endParaRPr sz="15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Executive Alignment and Thought Leadership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None/>
                      </a:pPr>
                      <a:r>
                        <a:rPr lang="en-US"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(Client Partner)</a:t>
                      </a:r>
                      <a:endParaRPr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B w="9525" cap="flat" cmpd="sng">
                      <a:solidFill>
                        <a:srgbClr val="BFBFBF"/>
                      </a:solidFill>
                      <a:prstDash val="solid"/>
                      <a:round/>
                      <a:headEnd type="none" w="sm" len="sm"/>
                      <a:tailEnd type="none" w="sm" len="sm"/>
                    </a:lnB>
                    <a:solidFill>
                      <a:schemeClr val="accent1">
                        <a:lumMod val="20000"/>
                        <a:lumOff val="80000"/>
                      </a:schemeClr>
                    </a:solidFill>
                  </a:tcPr>
                </a:tc>
                <a:tc>
                  <a:txBody>
                    <a:bodyPr/>
                    <a:lstStyle/>
                    <a:p>
                      <a:pPr marL="0" marR="0" lvl="0" indent="0" algn="l" rtl="0">
                        <a:lnSpc>
                          <a:spcPct val="150000"/>
                        </a:lnSpc>
                        <a:spcBef>
                          <a:spcPts val="0"/>
                        </a:spcBef>
                        <a:spcAft>
                          <a:spcPts val="0"/>
                        </a:spcAft>
                        <a:buNone/>
                      </a:pPr>
                      <a:r>
                        <a:rPr lang="en-US" sz="1200" b="0" i="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Overall success of the program</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None/>
                      </a:pPr>
                      <a:r>
                        <a:rPr lang="en-US" sz="1200" b="0" i="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Value delivery</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None/>
                      </a:pPr>
                      <a:r>
                        <a:rPr lang="en-US" sz="1200" b="0" i="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Provide inputs into change management</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B w="9525" cap="flat" cmpd="sng">
                      <a:solidFill>
                        <a:srgbClr val="BFBFBF"/>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0"/>
                  </a:ext>
                </a:extLst>
              </a:tr>
              <a:tr h="866225">
                <a:tc>
                  <a:txBody>
                    <a:bodyPr/>
                    <a:lstStyle/>
                    <a:p>
                      <a:pPr marL="0" marR="0" lvl="0" indent="0" algn="l" rtl="0">
                        <a:lnSpc>
                          <a:spcPct val="150000"/>
                        </a:lnSpc>
                        <a:spcBef>
                          <a:spcPts val="0"/>
                        </a:spcBef>
                        <a:spcAft>
                          <a:spcPts val="0"/>
                        </a:spcAft>
                        <a:buClr>
                          <a:srgbClr val="000000"/>
                        </a:buClr>
                        <a:buSzPts val="1600"/>
                        <a:buFont typeface="Arial"/>
                        <a:buNone/>
                      </a:pPr>
                      <a:endParaRPr sz="16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chemeClr val="dk1"/>
                        </a:buClr>
                        <a:buSzPts val="1500"/>
                        <a:buFont typeface="Arial"/>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Program Management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424242"/>
                        </a:buClr>
                        <a:buSzPts val="1500"/>
                        <a:buFont typeface="Arial"/>
                        <a:buNone/>
                      </a:pPr>
                      <a:r>
                        <a:rPr lang="en-US"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(Project Manager)</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Jointly develop and manage the work-plan</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Provide inputs into the status report, issues and risk management</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Interface with client on meeting schedules, action items, follow-up, pre-reads etc.</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1136075">
                <a:tc>
                  <a:txBody>
                    <a:bodyPr/>
                    <a:lstStyle/>
                    <a:p>
                      <a:pPr marL="0" marR="0" lvl="0" indent="0" algn="l" rtl="0">
                        <a:lnSpc>
                          <a:spcPct val="150000"/>
                        </a:lnSpc>
                        <a:spcBef>
                          <a:spcPts val="0"/>
                        </a:spcBef>
                        <a:spcAft>
                          <a:spcPts val="0"/>
                        </a:spcAft>
                        <a:buClr>
                          <a:srgbClr val="000000"/>
                        </a:buClr>
                        <a:buSzPts val="1100"/>
                        <a:buFont typeface="Arial"/>
                        <a:buNone/>
                      </a:pPr>
                      <a:endParaRPr sz="11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chemeClr val="dk1"/>
                        </a:buClr>
                        <a:buSzPts val="1500"/>
                        <a:buFont typeface="Arial"/>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Process Design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424242"/>
                        </a:buClr>
                        <a:buSzPts val="1500"/>
                        <a:buFont typeface="Arial"/>
                        <a:buNone/>
                      </a:pPr>
                      <a:r>
                        <a:rPr lang="en-US"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(Solution Strategist)</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accent1">
                        <a:lumMod val="20000"/>
                        <a:lumOff val="80000"/>
                      </a:schemeClr>
                    </a:solidFill>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Understand the end-to-end business process</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Jointly design the to-be design for the process</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User engagement &amp; sprint reviews</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Interface with Training and Change Management</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2"/>
                  </a:ext>
                </a:extLst>
              </a:tr>
              <a:tr h="939600">
                <a:tc>
                  <a:txBody>
                    <a:bodyPr/>
                    <a:lstStyle/>
                    <a:p>
                      <a:pPr marL="0" marR="0" lvl="0" indent="0" algn="l" rtl="0">
                        <a:lnSpc>
                          <a:spcPct val="150000"/>
                        </a:lnSpc>
                        <a:spcBef>
                          <a:spcPts val="0"/>
                        </a:spcBef>
                        <a:spcAft>
                          <a:spcPts val="0"/>
                        </a:spcAft>
                        <a:buNone/>
                      </a:pPr>
                      <a:endParaRPr sz="15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500"/>
                        <a:buFont typeface="Arial"/>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Solution Modeling &amp; Configuration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424242"/>
                        </a:buClr>
                        <a:buSzPts val="1500"/>
                        <a:buFont typeface="Arial"/>
                        <a:buNone/>
                      </a:pPr>
                      <a:r>
                        <a:rPr lang="en-US" sz="15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(Solution Architect and Application Engineers)</a:t>
                      </a:r>
                      <a:endParaRPr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Drive the solution design and data requirements</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Deliver the configuration; Work with business on adoption and best practices</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Data Analytics to drive Business Insights</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939600">
                <a:tc>
                  <a:txBody>
                    <a:bodyPr/>
                    <a:lstStyle/>
                    <a:p>
                      <a:pPr marL="0" marR="0" lvl="0" indent="0" algn="l" rtl="0">
                        <a:lnSpc>
                          <a:spcPct val="150000"/>
                        </a:lnSpc>
                        <a:spcBef>
                          <a:spcPts val="0"/>
                        </a:spcBef>
                        <a:spcAft>
                          <a:spcPts val="0"/>
                        </a:spcAft>
                        <a:buNone/>
                      </a:pPr>
                      <a:endParaRPr sz="15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AI/ML Modeling</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None/>
                      </a:pPr>
                      <a:r>
                        <a:rPr lang="en-US" sz="15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(Data Scientists)</a:t>
                      </a:r>
                      <a:endParaRPr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accent1">
                        <a:lumMod val="20000"/>
                        <a:lumOff val="80000"/>
                      </a:schemeClr>
                    </a:solidFill>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Configure &amp; Tune Pre-packaged AI/ML Models</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Develop new AI/ML Models</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4"/>
                  </a:ext>
                </a:extLst>
              </a:tr>
              <a:tr h="939600">
                <a:tc>
                  <a:txBody>
                    <a:bodyPr/>
                    <a:lstStyle/>
                    <a:p>
                      <a:pPr marL="0" marR="0" lvl="0" indent="0" algn="l" rtl="0">
                        <a:lnSpc>
                          <a:spcPct val="150000"/>
                        </a:lnSpc>
                        <a:spcBef>
                          <a:spcPts val="0"/>
                        </a:spcBef>
                        <a:spcAft>
                          <a:spcPts val="0"/>
                        </a:spcAft>
                        <a:buNone/>
                      </a:pPr>
                      <a:endParaRPr sz="15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Integration and Data Processing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None/>
                      </a:pPr>
                      <a:r>
                        <a:rPr lang="en-US" sz="15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(Integration Lead &amp; Integration Engineers)</a:t>
                      </a:r>
                      <a:endParaRPr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Load and message data</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Manage data quality</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711641F2-8C4A-4231-B875-0F8C030C2B8D}"/>
              </a:ext>
            </a:extLst>
          </p:cNvPr>
          <p:cNvSpPr txBox="1"/>
          <p:nvPr/>
        </p:nvSpPr>
        <p:spPr>
          <a:xfrm>
            <a:off x="1481596" y="103483"/>
            <a:ext cx="8457765" cy="646331"/>
          </a:xfrm>
          <a:prstGeom prst="rect">
            <a:avLst/>
          </a:prstGeom>
          <a:noFill/>
        </p:spPr>
        <p:txBody>
          <a:bodyPr wrap="none" rtlCol="0">
            <a:spAutoFit/>
          </a:bodyPr>
          <a:lstStyle/>
          <a:p>
            <a:r>
              <a:rPr lang="en-US" sz="3600" dirty="0">
                <a:latin typeface="Lato" panose="020F0502020204030203" pitchFamily="34" charset="0"/>
                <a:ea typeface="Lato" panose="020F0502020204030203" pitchFamily="34" charset="0"/>
                <a:cs typeface="Lato" panose="020F0502020204030203" pitchFamily="34" charset="0"/>
              </a:rPr>
              <a:t>O9 AI Specialists and their responsibility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13"/>
        <p:cNvGrpSpPr/>
        <p:nvPr/>
      </p:nvGrpSpPr>
      <p:grpSpPr>
        <a:xfrm>
          <a:off x="0" y="0"/>
          <a:ext cx="0" cy="0"/>
          <a:chOff x="0" y="0"/>
          <a:chExt cx="0" cy="0"/>
        </a:xfrm>
      </p:grpSpPr>
      <p:graphicFrame>
        <p:nvGraphicFramePr>
          <p:cNvPr id="9115" name="Google Shape;9115;p16"/>
          <p:cNvGraphicFramePr/>
          <p:nvPr>
            <p:extLst>
              <p:ext uri="{D42A27DB-BD31-4B8C-83A1-F6EECF244321}">
                <p14:modId xmlns:p14="http://schemas.microsoft.com/office/powerpoint/2010/main" val="493344404"/>
              </p:ext>
            </p:extLst>
          </p:nvPr>
        </p:nvGraphicFramePr>
        <p:xfrm>
          <a:off x="182880" y="1040403"/>
          <a:ext cx="11640775" cy="5760700"/>
        </p:xfrm>
        <a:graphic>
          <a:graphicData uri="http://schemas.openxmlformats.org/drawingml/2006/table">
            <a:tbl>
              <a:tblPr firstRow="1" bandRow="1">
                <a:noFill/>
              </a:tblPr>
              <a:tblGrid>
                <a:gridCol w="281150">
                  <a:extLst>
                    <a:ext uri="{9D8B030D-6E8A-4147-A177-3AD203B41FA5}">
                      <a16:colId xmlns:a16="http://schemas.microsoft.com/office/drawing/2014/main" val="20000"/>
                    </a:ext>
                  </a:extLst>
                </a:gridCol>
                <a:gridCol w="4113625">
                  <a:extLst>
                    <a:ext uri="{9D8B030D-6E8A-4147-A177-3AD203B41FA5}">
                      <a16:colId xmlns:a16="http://schemas.microsoft.com/office/drawing/2014/main" val="20001"/>
                    </a:ext>
                  </a:extLst>
                </a:gridCol>
                <a:gridCol w="7246000">
                  <a:extLst>
                    <a:ext uri="{9D8B030D-6E8A-4147-A177-3AD203B41FA5}">
                      <a16:colId xmlns:a16="http://schemas.microsoft.com/office/drawing/2014/main" val="20002"/>
                    </a:ext>
                  </a:extLst>
                </a:gridCol>
              </a:tblGrid>
              <a:tr h="939600">
                <a:tc>
                  <a:txBody>
                    <a:bodyPr/>
                    <a:lstStyle/>
                    <a:p>
                      <a:pPr marL="0" marR="0" lvl="0" indent="0" algn="l" rtl="0">
                        <a:lnSpc>
                          <a:spcPct val="150000"/>
                        </a:lnSpc>
                        <a:spcBef>
                          <a:spcPts val="0"/>
                        </a:spcBef>
                        <a:spcAft>
                          <a:spcPts val="0"/>
                        </a:spcAft>
                        <a:buNone/>
                      </a:pPr>
                      <a:endParaRPr sz="15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Executive Alignment and Thought Leadership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None/>
                      </a:pPr>
                      <a:r>
                        <a:rPr lang="en-US"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(Executive Sponsor)</a:t>
                      </a:r>
                      <a:endParaRPr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B w="9525" cap="flat" cmpd="sng">
                      <a:solidFill>
                        <a:srgbClr val="BFBFBF"/>
                      </a:solidFill>
                      <a:prstDash val="solid"/>
                      <a:round/>
                      <a:headEnd type="none" w="sm" len="sm"/>
                      <a:tailEnd type="none" w="sm" len="sm"/>
                    </a:lnB>
                    <a:solidFill>
                      <a:schemeClr val="accent1">
                        <a:lumMod val="20000"/>
                        <a:lumOff val="80000"/>
                      </a:schemeClr>
                    </a:solidFill>
                  </a:tcPr>
                </a:tc>
                <a:tc>
                  <a:txBody>
                    <a:bodyPr/>
                    <a:lstStyle/>
                    <a:p>
                      <a:pPr marL="0" marR="0" lvl="0" indent="0" algn="l" rtl="0">
                        <a:lnSpc>
                          <a:spcPct val="150000"/>
                        </a:lnSpc>
                        <a:spcBef>
                          <a:spcPts val="0"/>
                        </a:spcBef>
                        <a:spcAft>
                          <a:spcPts val="0"/>
                        </a:spcAft>
                        <a:buNone/>
                      </a:pPr>
                      <a:r>
                        <a:rPr lang="en-US" sz="1200" b="0" i="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Assures project visibility and supports overall success of the program</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None/>
                      </a:pPr>
                      <a:r>
                        <a:rPr lang="en-US" sz="1200" b="0" i="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Helps resolve cross-functional issues, provides direction and support for project team</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B w="9525" cap="flat" cmpd="sng">
                      <a:solidFill>
                        <a:srgbClr val="BFBFBF"/>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0"/>
                  </a:ext>
                </a:extLst>
              </a:tr>
              <a:tr h="866225">
                <a:tc>
                  <a:txBody>
                    <a:bodyPr/>
                    <a:lstStyle/>
                    <a:p>
                      <a:pPr marL="0" marR="0" lvl="0" indent="0" algn="l" rtl="0">
                        <a:lnSpc>
                          <a:spcPct val="150000"/>
                        </a:lnSpc>
                        <a:spcBef>
                          <a:spcPts val="0"/>
                        </a:spcBef>
                        <a:spcAft>
                          <a:spcPts val="0"/>
                        </a:spcAft>
                        <a:buClr>
                          <a:srgbClr val="000000"/>
                        </a:buClr>
                        <a:buSzPts val="1600"/>
                        <a:buFont typeface="Arial"/>
                        <a:buNone/>
                      </a:pPr>
                      <a:endParaRPr sz="16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chemeClr val="dk1"/>
                        </a:buClr>
                        <a:buSzPts val="1500"/>
                        <a:buFont typeface="Arial"/>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Program Management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424242"/>
                        </a:buClr>
                        <a:buSzPts val="1500"/>
                        <a:buFont typeface="Arial"/>
                        <a:buNone/>
                      </a:pPr>
                      <a:r>
                        <a:rPr lang="en-US"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(Project Manager)</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Directs the day-to-day activities of the project team's efforts</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Provides support and direction for project team</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1136075">
                <a:tc>
                  <a:txBody>
                    <a:bodyPr/>
                    <a:lstStyle/>
                    <a:p>
                      <a:pPr marL="0" marR="0" lvl="0" indent="0" algn="l" rtl="0">
                        <a:lnSpc>
                          <a:spcPct val="150000"/>
                        </a:lnSpc>
                        <a:spcBef>
                          <a:spcPts val="0"/>
                        </a:spcBef>
                        <a:spcAft>
                          <a:spcPts val="0"/>
                        </a:spcAft>
                        <a:buClr>
                          <a:srgbClr val="000000"/>
                        </a:buClr>
                        <a:buSzPts val="1100"/>
                        <a:buFont typeface="Arial"/>
                        <a:buNone/>
                      </a:pPr>
                      <a:endParaRPr sz="11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chemeClr val="dk1"/>
                        </a:buClr>
                        <a:buSzPts val="1500"/>
                        <a:buFont typeface="Arial"/>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Process Design and Change management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424242"/>
                        </a:buClr>
                        <a:buSzPts val="1500"/>
                        <a:buFont typeface="Arial"/>
                        <a:buNone/>
                      </a:pPr>
                      <a:r>
                        <a:rPr lang="en-US"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(Super User)</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accent1">
                        <a:lumMod val="20000"/>
                        <a:lumOff val="80000"/>
                      </a:schemeClr>
                    </a:solidFill>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Acts as a go-to person for end users during rollout</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Performs detailed design validation and pilot testing activities</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Represents the business needs throughout the project lifecycle</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2"/>
                  </a:ext>
                </a:extLst>
              </a:tr>
              <a:tr h="939600">
                <a:tc>
                  <a:txBody>
                    <a:bodyPr/>
                    <a:lstStyle/>
                    <a:p>
                      <a:pPr marL="0" marR="0" lvl="0" indent="0" algn="l" rtl="0">
                        <a:lnSpc>
                          <a:spcPct val="150000"/>
                        </a:lnSpc>
                        <a:spcBef>
                          <a:spcPts val="0"/>
                        </a:spcBef>
                        <a:spcAft>
                          <a:spcPts val="0"/>
                        </a:spcAft>
                        <a:buNone/>
                      </a:pPr>
                      <a:endParaRPr sz="15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500"/>
                        <a:buFont typeface="Arial"/>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Solution Modeling &amp; Configuration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424242"/>
                        </a:buClr>
                        <a:buSzPts val="1500"/>
                        <a:buFont typeface="Arial"/>
                        <a:buNone/>
                      </a:pPr>
                      <a:r>
                        <a:rPr lang="en-US" sz="15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(Subject Matter Expert)</a:t>
                      </a:r>
                      <a:endParaRPr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Engaged in the project as needed to provide inputs to the solution design</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Reviews functional requirements, validates prototype, prepares test scripts, </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Supports end user training and involved in post go-live support</a:t>
                      </a:r>
                      <a:endParaRPr>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939600">
                <a:tc>
                  <a:txBody>
                    <a:bodyPr/>
                    <a:lstStyle/>
                    <a:p>
                      <a:pPr marL="0" marR="0" lvl="0" indent="0" algn="l" rtl="0">
                        <a:lnSpc>
                          <a:spcPct val="150000"/>
                        </a:lnSpc>
                        <a:spcBef>
                          <a:spcPts val="0"/>
                        </a:spcBef>
                        <a:spcAft>
                          <a:spcPts val="0"/>
                        </a:spcAft>
                        <a:buNone/>
                      </a:pPr>
                      <a:endParaRPr sz="15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Analytics and Decision Scientists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None/>
                      </a:pPr>
                      <a:r>
                        <a:rPr lang="en-US" sz="15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(Business Analyst/ </a:t>
                      </a:r>
                      <a:r>
                        <a:rPr lang="en-US" sz="1500" u="none" strike="noStrike" cap="none"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CoE</a:t>
                      </a:r>
                      <a:r>
                        <a:rPr lang="en-US" sz="15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a:t>
                      </a:r>
                      <a:endParaRPr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accent1">
                        <a:lumMod val="20000"/>
                        <a:lumOff val="80000"/>
                      </a:schemeClr>
                    </a:solidFill>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Data Analytics to drive Business Insights</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4"/>
                  </a:ext>
                </a:extLst>
              </a:tr>
              <a:tr h="939600">
                <a:tc>
                  <a:txBody>
                    <a:bodyPr/>
                    <a:lstStyle/>
                    <a:p>
                      <a:pPr marL="0" marR="0" lvl="0" indent="0" algn="l" rtl="0">
                        <a:lnSpc>
                          <a:spcPct val="150000"/>
                        </a:lnSpc>
                        <a:spcBef>
                          <a:spcPts val="0"/>
                        </a:spcBef>
                        <a:spcAft>
                          <a:spcPts val="0"/>
                        </a:spcAft>
                        <a:buNone/>
                      </a:pPr>
                      <a:endParaRPr sz="1500" b="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US" sz="15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Integration and Data Processing </a:t>
                      </a:r>
                      <a:endParaRPr b="1"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None/>
                      </a:pPr>
                      <a:r>
                        <a:rPr lang="en-US" sz="15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(IT Analyst)</a:t>
                      </a:r>
                      <a:endParaRPr sz="15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Develop any interfaces to provide data to o9</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lnSpc>
                          <a:spcPct val="150000"/>
                        </a:lnSpc>
                        <a:spcBef>
                          <a:spcPts val="0"/>
                        </a:spcBef>
                        <a:spcAft>
                          <a:spcPts val="0"/>
                        </a:spcAft>
                        <a:buClr>
                          <a:srgbClr val="595959"/>
                        </a:buClr>
                        <a:buSzPts val="1200"/>
                        <a:buFont typeface="Arial"/>
                        <a:buNone/>
                      </a:pPr>
                      <a:r>
                        <a:rPr lang="en-US" sz="1200" b="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Arial"/>
                        </a:rPr>
                        <a:t>Manage data quality</a:t>
                      </a:r>
                      <a:endParaRP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91450" marR="91450" marT="45725" marB="45725" anchor="ct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A9FF7047-710A-4CD8-ACC6-7EFFD7F4761F}"/>
              </a:ext>
            </a:extLst>
          </p:cNvPr>
          <p:cNvSpPr txBox="1"/>
          <p:nvPr/>
        </p:nvSpPr>
        <p:spPr>
          <a:xfrm>
            <a:off x="628057" y="56897"/>
            <a:ext cx="10935885" cy="646331"/>
          </a:xfrm>
          <a:prstGeom prst="rect">
            <a:avLst/>
          </a:prstGeom>
          <a:noFill/>
        </p:spPr>
        <p:txBody>
          <a:bodyPr wrap="square" rtlCol="0">
            <a:spAutoFit/>
          </a:bodyPr>
          <a:lstStyle/>
          <a:p>
            <a:r>
              <a:rPr lang="en-US" sz="3600" dirty="0">
                <a:latin typeface="Lato" panose="020F0502020204030203" pitchFamily="34" charset="0"/>
                <a:ea typeface="Lato" panose="020F0502020204030203" pitchFamily="34" charset="0"/>
                <a:cs typeface="Lato" panose="020F0502020204030203" pitchFamily="34" charset="0"/>
              </a:rPr>
              <a:t>O9’s client AI Specialists and their responsibility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19"/>
        <p:cNvGrpSpPr/>
        <p:nvPr/>
      </p:nvGrpSpPr>
      <p:grpSpPr>
        <a:xfrm>
          <a:off x="0" y="0"/>
          <a:ext cx="0" cy="0"/>
          <a:chOff x="0" y="0"/>
          <a:chExt cx="0" cy="0"/>
        </a:xfrm>
      </p:grpSpPr>
      <p:sp>
        <p:nvSpPr>
          <p:cNvPr id="9121" name="Google Shape;9121;p17"/>
          <p:cNvSpPr txBox="1">
            <a:spLocks noGrp="1"/>
          </p:cNvSpPr>
          <p:nvPr>
            <p:ph type="ftr" idx="11"/>
          </p:nvPr>
        </p:nvSpPr>
        <p:spPr>
          <a:xfrm>
            <a:off x="3124200" y="4955805"/>
            <a:ext cx="2895600" cy="151600"/>
          </a:xfrm>
          <a:prstGeom prst="rect">
            <a:avLst/>
          </a:prstGeom>
          <a:noFill/>
          <a:ln>
            <a:noFill/>
          </a:ln>
        </p:spPr>
        <p:txBody>
          <a:bodyPr spcFirstLastPara="1" wrap="square" lIns="68650" tIns="34325" rIns="68650" bIns="34325" anchor="ctr" anchorCtr="0">
            <a:noAutofit/>
          </a:bodyPr>
          <a:lstStyle/>
          <a:p>
            <a:pPr marL="0" lvl="0" indent="0" algn="ctr" rtl="0">
              <a:spcBef>
                <a:spcPts val="0"/>
              </a:spcBef>
              <a:spcAft>
                <a:spcPts val="0"/>
              </a:spcAft>
              <a:buClr>
                <a:schemeClr val="lt1"/>
              </a:buClr>
              <a:buSzPts val="1100"/>
              <a:buFont typeface="Arial"/>
              <a:buNone/>
            </a:pPr>
            <a:r>
              <a:rPr lang="en-US"/>
              <a:t>T-Mobile Confidential</a:t>
            </a:r>
            <a:endParaRPr/>
          </a:p>
        </p:txBody>
      </p:sp>
      <p:sp>
        <p:nvSpPr>
          <p:cNvPr id="9122" name="Google Shape;9122;p17"/>
          <p:cNvSpPr/>
          <p:nvPr/>
        </p:nvSpPr>
        <p:spPr>
          <a:xfrm>
            <a:off x="1722932" y="1347813"/>
            <a:ext cx="5750000" cy="4603600"/>
          </a:xfrm>
          <a:prstGeom prst="triangle">
            <a:avLst>
              <a:gd name="adj" fmla="val 50000"/>
            </a:avLst>
          </a:prstGeom>
          <a:solidFill>
            <a:srgbClr val="001B7F"/>
          </a:solidFill>
          <a:ln>
            <a:noFill/>
          </a:ln>
        </p:spPr>
        <p:txBody>
          <a:bodyPr spcFirstLastPara="1" wrap="square" lIns="68550" tIns="34250" rIns="68550" bIns="34250" anchor="ctr" anchorCtr="0">
            <a:noAutofit/>
          </a:bodyPr>
          <a:lstStyle/>
          <a:p>
            <a:pPr marL="0" marR="0" lvl="0" indent="0" algn="ctr" rtl="0">
              <a:spcBef>
                <a:spcPts val="0"/>
              </a:spcBef>
              <a:spcAft>
                <a:spcPts val="0"/>
              </a:spcAft>
              <a:buNone/>
            </a:pPr>
            <a:endParaRPr sz="1867">
              <a:solidFill>
                <a:srgbClr val="FF0000"/>
              </a:solidFill>
              <a:latin typeface="Arial"/>
              <a:ea typeface="Arial"/>
              <a:cs typeface="Arial"/>
              <a:sym typeface="Arial"/>
            </a:endParaRPr>
          </a:p>
        </p:txBody>
      </p:sp>
      <p:sp>
        <p:nvSpPr>
          <p:cNvPr id="9123" name="Google Shape;9123;p17"/>
          <p:cNvSpPr/>
          <p:nvPr/>
        </p:nvSpPr>
        <p:spPr>
          <a:xfrm>
            <a:off x="2444791" y="1347815"/>
            <a:ext cx="4308000" cy="3458000"/>
          </a:xfrm>
          <a:prstGeom prst="triangle">
            <a:avLst>
              <a:gd name="adj" fmla="val 50000"/>
            </a:avLst>
          </a:prstGeom>
          <a:solidFill>
            <a:srgbClr val="0029BF"/>
          </a:solidFill>
          <a:ln>
            <a:noFill/>
          </a:ln>
        </p:spPr>
        <p:txBody>
          <a:bodyPr spcFirstLastPara="1" wrap="square" lIns="68550" tIns="34250" rIns="68550" bIns="3425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sp>
        <p:nvSpPr>
          <p:cNvPr id="9124" name="Google Shape;9124;p17"/>
          <p:cNvSpPr/>
          <p:nvPr/>
        </p:nvSpPr>
        <p:spPr>
          <a:xfrm>
            <a:off x="3148855" y="1397987"/>
            <a:ext cx="2916000" cy="2251600"/>
          </a:xfrm>
          <a:prstGeom prst="triangle">
            <a:avLst>
              <a:gd name="adj" fmla="val 50000"/>
            </a:avLst>
          </a:prstGeom>
          <a:solidFill>
            <a:srgbClr val="6687FF"/>
          </a:solidFill>
          <a:ln>
            <a:noFill/>
          </a:ln>
        </p:spPr>
        <p:txBody>
          <a:bodyPr spcFirstLastPara="1" wrap="square" lIns="68550" tIns="34250" rIns="68550" bIns="34250" anchor="ctr" anchorCtr="0">
            <a:noAutofit/>
          </a:bodyPr>
          <a:lstStyle/>
          <a:p>
            <a:pPr marL="0" marR="0" lvl="0" indent="0" algn="ctr" rtl="0">
              <a:spcBef>
                <a:spcPts val="0"/>
              </a:spcBef>
              <a:spcAft>
                <a:spcPts val="0"/>
              </a:spcAft>
              <a:buNone/>
            </a:pPr>
            <a:endParaRPr sz="1867">
              <a:solidFill>
                <a:srgbClr val="FFFFFF"/>
              </a:solidFill>
              <a:latin typeface="Arial"/>
              <a:ea typeface="Arial"/>
              <a:cs typeface="Arial"/>
              <a:sym typeface="Arial"/>
            </a:endParaRPr>
          </a:p>
        </p:txBody>
      </p:sp>
      <p:sp>
        <p:nvSpPr>
          <p:cNvPr id="9125" name="Google Shape;9125;p17"/>
          <p:cNvSpPr/>
          <p:nvPr/>
        </p:nvSpPr>
        <p:spPr>
          <a:xfrm>
            <a:off x="3887833" y="1296140"/>
            <a:ext cx="1424800" cy="1199600"/>
          </a:xfrm>
          <a:prstGeom prst="triangle">
            <a:avLst>
              <a:gd name="adj" fmla="val 50000"/>
            </a:avLst>
          </a:prstGeom>
          <a:solidFill>
            <a:srgbClr val="99AFFE"/>
          </a:solidFill>
          <a:ln>
            <a:noFill/>
          </a:ln>
        </p:spPr>
        <p:txBody>
          <a:bodyPr spcFirstLastPara="1" wrap="square" lIns="68550" tIns="34250" rIns="68550" bIns="34250" anchor="ctr" anchorCtr="0">
            <a:noAutofit/>
          </a:bodyPr>
          <a:lstStyle/>
          <a:p>
            <a:pPr marL="0" marR="0" lvl="0" indent="0" algn="ctr" rtl="0">
              <a:spcBef>
                <a:spcPts val="0"/>
              </a:spcBef>
              <a:spcAft>
                <a:spcPts val="0"/>
              </a:spcAft>
              <a:buNone/>
            </a:pPr>
            <a:endParaRPr sz="1200" b="1">
              <a:solidFill>
                <a:srgbClr val="FFFFFF"/>
              </a:solidFill>
              <a:latin typeface="Arial"/>
              <a:ea typeface="Arial"/>
              <a:cs typeface="Arial"/>
              <a:sym typeface="Arial"/>
            </a:endParaRPr>
          </a:p>
        </p:txBody>
      </p:sp>
      <p:cxnSp>
        <p:nvCxnSpPr>
          <p:cNvPr id="9126" name="Google Shape;9126;p17"/>
          <p:cNvCxnSpPr/>
          <p:nvPr/>
        </p:nvCxnSpPr>
        <p:spPr>
          <a:xfrm>
            <a:off x="1303675" y="2495823"/>
            <a:ext cx="10103600" cy="0"/>
          </a:xfrm>
          <a:prstGeom prst="straightConnector1">
            <a:avLst/>
          </a:prstGeom>
          <a:noFill/>
          <a:ln w="19050" cap="flat" cmpd="sng">
            <a:solidFill>
              <a:srgbClr val="7F7F7F"/>
            </a:solidFill>
            <a:prstDash val="solid"/>
            <a:round/>
            <a:headEnd type="none" w="sm" len="sm"/>
            <a:tailEnd type="none" w="sm" len="sm"/>
          </a:ln>
        </p:spPr>
      </p:cxnSp>
      <p:sp>
        <p:nvSpPr>
          <p:cNvPr id="9127" name="Google Shape;9127;p17"/>
          <p:cNvSpPr txBox="1"/>
          <p:nvPr/>
        </p:nvSpPr>
        <p:spPr>
          <a:xfrm>
            <a:off x="7508813" y="1825017"/>
            <a:ext cx="3905200" cy="401600"/>
          </a:xfrm>
          <a:prstGeom prst="rect">
            <a:avLst/>
          </a:prstGeom>
          <a:noFill/>
          <a:ln>
            <a:noFill/>
          </a:ln>
        </p:spPr>
        <p:txBody>
          <a:bodyPr spcFirstLastPara="1" wrap="square" lIns="68550" tIns="34250" rIns="68550" bIns="34250" anchor="t" anchorCtr="0">
            <a:noAutofit/>
          </a:bodyPr>
          <a:lstStyle/>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Program Executive Sponsor</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Review Program Status Overview</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Advocates for the program</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128" name="Google Shape;9128;p17"/>
          <p:cNvSpPr txBox="1"/>
          <p:nvPr/>
        </p:nvSpPr>
        <p:spPr>
          <a:xfrm>
            <a:off x="1285269" y="1961708"/>
            <a:ext cx="1467200" cy="185200"/>
          </a:xfrm>
          <a:prstGeom prst="rect">
            <a:avLst/>
          </a:prstGeom>
          <a:noFill/>
          <a:ln>
            <a:noFill/>
          </a:ln>
        </p:spPr>
        <p:txBody>
          <a:bodyPr spcFirstLastPara="1" wrap="square" lIns="0" tIns="34250" rIns="68550" bIns="34250" anchor="ctr" anchorCtr="0">
            <a:noAutofit/>
          </a:bodyPr>
          <a:lstStyle/>
          <a:p>
            <a:pPr marL="0" marR="0" lvl="0" indent="0" algn="l" rtl="0">
              <a:spcBef>
                <a:spcPts val="0"/>
              </a:spcBef>
              <a:spcAft>
                <a:spcPts val="0"/>
              </a:spcAft>
              <a:buNone/>
            </a:pPr>
            <a:r>
              <a:rPr lang="en-US" sz="1600" dirty="0">
                <a:latin typeface="Lato Light" panose="020F0502020204030203" pitchFamily="34" charset="0"/>
                <a:ea typeface="Lato Light" panose="020F0502020204030203" pitchFamily="34" charset="0"/>
                <a:cs typeface="Lato Light" panose="020F0502020204030203" pitchFamily="34" charset="0"/>
                <a:sym typeface="Arial"/>
              </a:rPr>
              <a:t>As Needed</a:t>
            </a:r>
            <a:endParaRPr sz="2800" dirty="0">
              <a:latin typeface="Lato Light" panose="020F0502020204030203" pitchFamily="34" charset="0"/>
              <a:ea typeface="Lato Light" panose="020F0502020204030203" pitchFamily="34" charset="0"/>
              <a:cs typeface="Lato Light" panose="020F0502020204030203" pitchFamily="34" charset="0"/>
              <a:sym typeface="Arial"/>
            </a:endParaRPr>
          </a:p>
        </p:txBody>
      </p:sp>
      <p:cxnSp>
        <p:nvCxnSpPr>
          <p:cNvPr id="9129" name="Google Shape;9129;p17"/>
          <p:cNvCxnSpPr/>
          <p:nvPr/>
        </p:nvCxnSpPr>
        <p:spPr>
          <a:xfrm>
            <a:off x="1303675" y="3638468"/>
            <a:ext cx="10103600" cy="21200"/>
          </a:xfrm>
          <a:prstGeom prst="straightConnector1">
            <a:avLst/>
          </a:prstGeom>
          <a:noFill/>
          <a:ln w="19050" cap="flat" cmpd="sng">
            <a:solidFill>
              <a:srgbClr val="7F7F7F"/>
            </a:solidFill>
            <a:prstDash val="solid"/>
            <a:round/>
            <a:headEnd type="none" w="sm" len="sm"/>
            <a:tailEnd type="none" w="sm" len="sm"/>
          </a:ln>
        </p:spPr>
      </p:cxnSp>
      <p:sp>
        <p:nvSpPr>
          <p:cNvPr id="9130" name="Google Shape;9130;p17"/>
          <p:cNvSpPr txBox="1"/>
          <p:nvPr/>
        </p:nvSpPr>
        <p:spPr>
          <a:xfrm>
            <a:off x="7508813" y="2723903"/>
            <a:ext cx="3905200" cy="516400"/>
          </a:xfrm>
          <a:prstGeom prst="rect">
            <a:avLst/>
          </a:prstGeom>
          <a:noFill/>
          <a:ln>
            <a:noFill/>
          </a:ln>
        </p:spPr>
        <p:txBody>
          <a:bodyPr spcFirstLastPara="1" wrap="square" lIns="68550" tIns="34250" rIns="68550" bIns="34250" anchor="t" anchorCtr="0">
            <a:noAutofit/>
          </a:bodyPr>
          <a:lstStyle/>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Resolve Any Strategic and Alignment Issues</a:t>
            </a:r>
            <a:endParaRPr sz="1467">
              <a:latin typeface="Lato Light" panose="020F0502020204030203" pitchFamily="34" charset="0"/>
              <a:ea typeface="Lato Light" panose="020F0502020204030203" pitchFamily="34" charset="0"/>
              <a:cs typeface="Lato Light" panose="020F0502020204030203" pitchFamily="34" charset="0"/>
              <a:sym typeface="Arial"/>
            </a:endParaRPr>
          </a:p>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Manage Use of Contingency Funds</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Provide project Stage Gate Approval</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131" name="Google Shape;9131;p17"/>
          <p:cNvSpPr txBox="1"/>
          <p:nvPr/>
        </p:nvSpPr>
        <p:spPr>
          <a:xfrm>
            <a:off x="1285269" y="3016200"/>
            <a:ext cx="992400" cy="185200"/>
          </a:xfrm>
          <a:prstGeom prst="rect">
            <a:avLst/>
          </a:prstGeom>
          <a:noFill/>
          <a:ln>
            <a:noFill/>
          </a:ln>
        </p:spPr>
        <p:txBody>
          <a:bodyPr spcFirstLastPara="1" wrap="square" lIns="0" tIns="34250" rIns="68550" bIns="34250" anchor="ctr" anchorCtr="0">
            <a:noAutofit/>
          </a:bodyPr>
          <a:lstStyle/>
          <a:p>
            <a:pPr marL="0" marR="0" lvl="0" indent="0" algn="l" rtl="0">
              <a:spcBef>
                <a:spcPts val="0"/>
              </a:spcBef>
              <a:spcAft>
                <a:spcPts val="0"/>
              </a:spcAft>
              <a:buNone/>
            </a:pPr>
            <a:r>
              <a:rPr lang="en-US" sz="1600">
                <a:latin typeface="Lato Light" panose="020F0502020204030203" pitchFamily="34" charset="0"/>
                <a:ea typeface="Lato Light" panose="020F0502020204030203" pitchFamily="34" charset="0"/>
                <a:cs typeface="Lato Light" panose="020F0502020204030203" pitchFamily="34" charset="0"/>
                <a:sym typeface="Arial"/>
              </a:rPr>
              <a:t>Quarterly</a:t>
            </a:r>
            <a:endParaRPr sz="2800">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132" name="Google Shape;9132;p17"/>
          <p:cNvSpPr txBox="1"/>
          <p:nvPr/>
        </p:nvSpPr>
        <p:spPr>
          <a:xfrm>
            <a:off x="1285269" y="4180049"/>
            <a:ext cx="1384000" cy="185200"/>
          </a:xfrm>
          <a:prstGeom prst="rect">
            <a:avLst/>
          </a:prstGeom>
          <a:noFill/>
          <a:ln>
            <a:noFill/>
          </a:ln>
        </p:spPr>
        <p:txBody>
          <a:bodyPr spcFirstLastPara="1" wrap="square" lIns="0" tIns="34250" rIns="68550" bIns="34250" anchor="ctr" anchorCtr="0">
            <a:noAutofit/>
          </a:bodyPr>
          <a:lstStyle/>
          <a:p>
            <a:pPr marL="0" marR="0" lvl="0" indent="0" algn="l" rtl="0">
              <a:spcBef>
                <a:spcPts val="0"/>
              </a:spcBef>
              <a:spcAft>
                <a:spcPts val="0"/>
              </a:spcAft>
              <a:buNone/>
            </a:pPr>
            <a:r>
              <a:rPr lang="en-US" sz="1600">
                <a:latin typeface="Lato Light" panose="020F0502020204030203" pitchFamily="34" charset="0"/>
                <a:ea typeface="Lato Light" panose="020F0502020204030203" pitchFamily="34" charset="0"/>
                <a:cs typeface="Lato Light" panose="020F0502020204030203" pitchFamily="34" charset="0"/>
                <a:sym typeface="Arial"/>
              </a:rPr>
              <a:t>Bi-weekly</a:t>
            </a:r>
            <a:endParaRPr sz="2800">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133" name="Google Shape;9133;p17"/>
          <p:cNvSpPr txBox="1"/>
          <p:nvPr/>
        </p:nvSpPr>
        <p:spPr>
          <a:xfrm>
            <a:off x="1285269" y="5251967"/>
            <a:ext cx="992400" cy="185200"/>
          </a:xfrm>
          <a:prstGeom prst="rect">
            <a:avLst/>
          </a:prstGeom>
          <a:noFill/>
          <a:ln>
            <a:noFill/>
          </a:ln>
        </p:spPr>
        <p:txBody>
          <a:bodyPr spcFirstLastPara="1" wrap="square" lIns="0" tIns="34250" rIns="68550" bIns="34250" anchor="ctr" anchorCtr="0">
            <a:noAutofit/>
          </a:bodyPr>
          <a:lstStyle/>
          <a:p>
            <a:pPr marL="0" marR="0" lvl="0" indent="0" algn="l" rtl="0">
              <a:spcBef>
                <a:spcPts val="0"/>
              </a:spcBef>
              <a:spcAft>
                <a:spcPts val="0"/>
              </a:spcAft>
              <a:buNone/>
            </a:pPr>
            <a:r>
              <a:rPr lang="en-US" sz="1600">
                <a:latin typeface="Lato Light" panose="020F0502020204030203" pitchFamily="34" charset="0"/>
                <a:ea typeface="Lato Light" panose="020F0502020204030203" pitchFamily="34" charset="0"/>
                <a:cs typeface="Lato Light" panose="020F0502020204030203" pitchFamily="34" charset="0"/>
                <a:sym typeface="Arial"/>
              </a:rPr>
              <a:t>Daily</a:t>
            </a:r>
            <a:endParaRPr sz="2800">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134" name="Google Shape;9134;p17"/>
          <p:cNvSpPr txBox="1"/>
          <p:nvPr/>
        </p:nvSpPr>
        <p:spPr>
          <a:xfrm>
            <a:off x="7508813" y="4960047"/>
            <a:ext cx="3905200" cy="401600"/>
          </a:xfrm>
          <a:prstGeom prst="rect">
            <a:avLst/>
          </a:prstGeom>
          <a:noFill/>
          <a:ln>
            <a:noFill/>
          </a:ln>
        </p:spPr>
        <p:txBody>
          <a:bodyPr spcFirstLastPara="1" wrap="square" lIns="68550" tIns="34250" rIns="68550" bIns="34250" anchor="t" anchorCtr="0">
            <a:noAutofit/>
          </a:bodyPr>
          <a:lstStyle/>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Complete project milestones per timeline</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Conduct deliverable and stage gate reviews with SMEs</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Escalation of issues / risks to project steering team</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135" name="Google Shape;9135;p17"/>
          <p:cNvSpPr txBox="1"/>
          <p:nvPr/>
        </p:nvSpPr>
        <p:spPr>
          <a:xfrm>
            <a:off x="7508813" y="3646564"/>
            <a:ext cx="3905200" cy="631200"/>
          </a:xfrm>
          <a:prstGeom prst="rect">
            <a:avLst/>
          </a:prstGeom>
          <a:noFill/>
          <a:ln>
            <a:noFill/>
          </a:ln>
        </p:spPr>
        <p:txBody>
          <a:bodyPr spcFirstLastPara="1" wrap="square" lIns="68550" tIns="34250" rIns="68550" bIns="34250" anchor="t" anchorCtr="0">
            <a:noAutofit/>
          </a:bodyPr>
          <a:lstStyle/>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Review Program Status; Timeline, Financials, Deliverables, Business Alignment, Issues / Risks</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Recommend Resolution Of Strategic and Alignment Issues</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Recommend Stage Gate Approval</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a:p>
            <a:pPr marL="135463" marR="0" lvl="0" indent="-135463" algn="l" rtl="0">
              <a:spcBef>
                <a:spcPts val="0"/>
              </a:spcBef>
              <a:spcAft>
                <a:spcPts val="0"/>
              </a:spcAft>
              <a:buClr>
                <a:srgbClr val="000000"/>
              </a:buClr>
              <a:buSzPts val="700"/>
              <a:buFont typeface="Noto Sans Symbols"/>
              <a:buChar char="▪"/>
            </a:pPr>
            <a:r>
              <a:rPr lang="en-US" sz="1200">
                <a:latin typeface="Lato Light" panose="020F0502020204030203" pitchFamily="34" charset="0"/>
                <a:ea typeface="Lato Light" panose="020F0502020204030203" pitchFamily="34" charset="0"/>
                <a:cs typeface="Lato Light" panose="020F0502020204030203" pitchFamily="34" charset="0"/>
                <a:sym typeface="Arial"/>
              </a:rPr>
              <a:t>Resolve most Issue Escalations</a:t>
            </a:r>
            <a:endParaRPr sz="1200">
              <a:latin typeface="Lato Light" panose="020F0502020204030203" pitchFamily="34" charset="0"/>
              <a:ea typeface="Lato Light" panose="020F0502020204030203" pitchFamily="34" charset="0"/>
              <a:cs typeface="Lato Light" panose="020F0502020204030203" pitchFamily="34" charset="0"/>
              <a:sym typeface="Arial"/>
            </a:endParaRPr>
          </a:p>
        </p:txBody>
      </p:sp>
      <p:cxnSp>
        <p:nvCxnSpPr>
          <p:cNvPr id="9136" name="Google Shape;9136;p17"/>
          <p:cNvCxnSpPr/>
          <p:nvPr/>
        </p:nvCxnSpPr>
        <p:spPr>
          <a:xfrm rot="10800000" flipH="1">
            <a:off x="1261803" y="4784469"/>
            <a:ext cx="10147600" cy="36000"/>
          </a:xfrm>
          <a:prstGeom prst="straightConnector1">
            <a:avLst/>
          </a:prstGeom>
          <a:noFill/>
          <a:ln w="19050" cap="flat" cmpd="sng">
            <a:solidFill>
              <a:srgbClr val="7F7F7F"/>
            </a:solidFill>
            <a:prstDash val="solid"/>
            <a:round/>
            <a:headEnd type="none" w="sm" len="sm"/>
            <a:tailEnd type="none" w="sm" len="sm"/>
          </a:ln>
        </p:spPr>
      </p:cxnSp>
      <p:sp>
        <p:nvSpPr>
          <p:cNvPr id="9137" name="Google Shape;9137;p17"/>
          <p:cNvSpPr txBox="1"/>
          <p:nvPr/>
        </p:nvSpPr>
        <p:spPr>
          <a:xfrm>
            <a:off x="3523819" y="5214820"/>
            <a:ext cx="2150800" cy="30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Project Team</a:t>
            </a:r>
            <a:endParaRPr sz="12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138" name="Google Shape;9138;p17"/>
          <p:cNvSpPr txBox="1"/>
          <p:nvPr/>
        </p:nvSpPr>
        <p:spPr>
          <a:xfrm>
            <a:off x="3523819" y="4068951"/>
            <a:ext cx="2150800" cy="30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Project Steering</a:t>
            </a:r>
            <a:endParaRPr sz="12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139" name="Google Shape;9139;p17"/>
          <p:cNvSpPr txBox="1"/>
          <p:nvPr/>
        </p:nvSpPr>
        <p:spPr>
          <a:xfrm>
            <a:off x="3523819" y="2932873"/>
            <a:ext cx="2150800" cy="30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Executive Steering</a:t>
            </a:r>
            <a:endParaRPr sz="12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140" name="Google Shape;9140;p17"/>
          <p:cNvSpPr txBox="1"/>
          <p:nvPr/>
        </p:nvSpPr>
        <p:spPr>
          <a:xfrm>
            <a:off x="3523819" y="1857083"/>
            <a:ext cx="2150800" cy="30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Executive</a:t>
            </a:r>
            <a:br>
              <a:rPr lang="en-US"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br>
            <a:r>
              <a:rPr lang="en-US"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Sponsors</a:t>
            </a:r>
            <a:endParaRPr sz="12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24" name="TextBox 23">
            <a:extLst>
              <a:ext uri="{FF2B5EF4-FFF2-40B4-BE49-F238E27FC236}">
                <a16:creationId xmlns:a16="http://schemas.microsoft.com/office/drawing/2014/main" id="{BC9A2C8C-BF9B-4B30-963C-41F81C5877A5}"/>
              </a:ext>
            </a:extLst>
          </p:cNvPr>
          <p:cNvSpPr txBox="1"/>
          <p:nvPr/>
        </p:nvSpPr>
        <p:spPr>
          <a:xfrm>
            <a:off x="2784327" y="56897"/>
            <a:ext cx="6623347" cy="646331"/>
          </a:xfrm>
          <a:prstGeom prst="rect">
            <a:avLst/>
          </a:prstGeom>
          <a:noFill/>
        </p:spPr>
        <p:txBody>
          <a:bodyPr wrap="square" rtlCol="0">
            <a:spAutoFit/>
          </a:bodyPr>
          <a:lstStyle/>
          <a:p>
            <a:pPr algn="ctr"/>
            <a:r>
              <a:rPr lang="en-US" sz="3600" dirty="0">
                <a:latin typeface="Lato" panose="020F0502020204030203" pitchFamily="34" charset="0"/>
                <a:ea typeface="Lato" panose="020F0502020204030203" pitchFamily="34" charset="0"/>
                <a:cs typeface="Lato" panose="020F0502020204030203" pitchFamily="34" charset="0"/>
              </a:rPr>
              <a:t>Program Governance Model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EA036-4E51-45CA-AD41-2B5E19B82353}"/>
              </a:ext>
            </a:extLst>
          </p:cNvPr>
          <p:cNvSpPr>
            <a:spLocks noGrp="1"/>
          </p:cNvSpPr>
          <p:nvPr>
            <p:ph type="sldNum" sz="quarter" idx="12"/>
          </p:nvPr>
        </p:nvSpPr>
        <p:spPr/>
        <p:txBody>
          <a:bodyPr/>
          <a:lstStyle/>
          <a:p>
            <a:fld id="{36F0FD31-BA37-4BA3-AEA3-BDA67D1D8D44}" type="slidenum">
              <a:rPr lang="en-US" smtClean="0"/>
              <a:t>33</a:t>
            </a:fld>
            <a:endParaRPr lang="en-US"/>
          </a:p>
        </p:txBody>
      </p:sp>
      <p:sp>
        <p:nvSpPr>
          <p:cNvPr id="7" name="Google Shape;8700;p10">
            <a:extLst>
              <a:ext uri="{FF2B5EF4-FFF2-40B4-BE49-F238E27FC236}">
                <a16:creationId xmlns:a16="http://schemas.microsoft.com/office/drawing/2014/main" id="{36DB7794-0B32-4840-9197-140EF9C44C42}"/>
              </a:ext>
            </a:extLst>
          </p:cNvPr>
          <p:cNvSpPr/>
          <p:nvPr/>
        </p:nvSpPr>
        <p:spPr>
          <a:xfrm>
            <a:off x="3456616" y="1504644"/>
            <a:ext cx="2261017" cy="1130508"/>
          </a:xfrm>
          <a:custGeom>
            <a:avLst/>
            <a:gdLst/>
            <a:ahLst/>
            <a:cxnLst/>
            <a:rect l="l" t="t" r="r" b="b"/>
            <a:pathLst>
              <a:path w="1695763" h="1482310" extrusionOk="0">
                <a:moveTo>
                  <a:pt x="0" y="222347"/>
                </a:moveTo>
                <a:lnTo>
                  <a:pt x="954608" y="222347"/>
                </a:lnTo>
                <a:lnTo>
                  <a:pt x="954608" y="0"/>
                </a:lnTo>
                <a:lnTo>
                  <a:pt x="1695763" y="741155"/>
                </a:lnTo>
                <a:lnTo>
                  <a:pt x="954608" y="1482310"/>
                </a:lnTo>
                <a:lnTo>
                  <a:pt x="954608" y="1259964"/>
                </a:lnTo>
                <a:lnTo>
                  <a:pt x="0" y="1259964"/>
                </a:lnTo>
                <a:lnTo>
                  <a:pt x="0" y="222347"/>
                </a:lnTo>
                <a:close/>
              </a:path>
            </a:pathLst>
          </a:custGeom>
          <a:solidFill>
            <a:srgbClr val="F4B081"/>
          </a:solidFill>
          <a:ln w="12700" cap="flat" cmpd="sng">
            <a:solidFill>
              <a:srgbClr val="F7E7CB">
                <a:alpha val="89803"/>
              </a:srgbClr>
            </a:solidFill>
            <a:prstDash val="solid"/>
            <a:miter lim="800000"/>
            <a:headEnd type="none" w="sm" len="sm"/>
            <a:tailEnd type="none" w="sm" len="sm"/>
          </a:ln>
        </p:spPr>
        <p:txBody>
          <a:bodyPr spcFirstLastPara="1" wrap="square" lIns="595725" tIns="304075" rIns="608750" bIns="304075" anchor="ctr" anchorCtr="0">
            <a:noAutofit/>
          </a:bodyPr>
          <a:lstStyle/>
          <a:p>
            <a:pPr marL="0" marR="0" lvl="0" indent="0" algn="ctr" rtl="0">
              <a:lnSpc>
                <a:spcPct val="90000"/>
              </a:lnSpc>
              <a:spcBef>
                <a:spcPts val="0"/>
              </a:spcBef>
              <a:spcAft>
                <a:spcPts val="0"/>
              </a:spcAft>
              <a:buNone/>
            </a:pPr>
            <a:r>
              <a:rPr lang="en-US" sz="12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Agile MVP</a:t>
            </a:r>
            <a:endParaRPr sz="12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8" name="Google Shape;8701;p10">
            <a:extLst>
              <a:ext uri="{FF2B5EF4-FFF2-40B4-BE49-F238E27FC236}">
                <a16:creationId xmlns:a16="http://schemas.microsoft.com/office/drawing/2014/main" id="{E12944BC-D73D-4FA0-A6C4-C7C7B33D12FA}"/>
              </a:ext>
            </a:extLst>
          </p:cNvPr>
          <p:cNvSpPr/>
          <p:nvPr/>
        </p:nvSpPr>
        <p:spPr>
          <a:xfrm>
            <a:off x="2914421" y="1520671"/>
            <a:ext cx="1130508" cy="1133856"/>
          </a:xfrm>
          <a:custGeom>
            <a:avLst/>
            <a:gdLst/>
            <a:ahLst/>
            <a:cxnLst/>
            <a:rect l="l" t="t" r="r" b="b"/>
            <a:pathLst>
              <a:path w="847881" h="847881" extrusionOk="0">
                <a:moveTo>
                  <a:pt x="0" y="423941"/>
                </a:moveTo>
                <a:cubicBezTo>
                  <a:pt x="0" y="189805"/>
                  <a:pt x="189805" y="0"/>
                  <a:pt x="423941" y="0"/>
                </a:cubicBezTo>
                <a:cubicBezTo>
                  <a:pt x="658077" y="0"/>
                  <a:pt x="847882" y="189805"/>
                  <a:pt x="847882" y="423941"/>
                </a:cubicBezTo>
                <a:cubicBezTo>
                  <a:pt x="847882" y="658077"/>
                  <a:pt x="658077" y="847882"/>
                  <a:pt x="423941" y="847882"/>
                </a:cubicBezTo>
                <a:cubicBezTo>
                  <a:pt x="189805" y="847882"/>
                  <a:pt x="0" y="658077"/>
                  <a:pt x="0" y="423941"/>
                </a:cubicBezTo>
                <a:close/>
              </a:path>
            </a:pathLst>
          </a:custGeom>
          <a:solidFill>
            <a:srgbClr val="F4B081"/>
          </a:solidFill>
          <a:ln w="12700" cap="flat" cmpd="sng">
            <a:solidFill>
              <a:schemeClr val="lt1"/>
            </a:solidFill>
            <a:prstDash val="solid"/>
            <a:miter lim="800000"/>
            <a:headEnd type="none" w="sm" len="sm"/>
            <a:tailEnd type="none" w="sm" len="sm"/>
          </a:ln>
        </p:spPr>
        <p:txBody>
          <a:bodyPr spcFirstLastPara="1" wrap="square" lIns="175700" tIns="175700" rIns="175700" bIns="175700" anchor="ctr" anchorCtr="0">
            <a:noAutofit/>
          </a:bodyPr>
          <a:lstStyle/>
          <a:p>
            <a:pPr marL="0" marR="0" lvl="0" indent="0" algn="ctr" rtl="0">
              <a:lnSpc>
                <a:spcPct val="90000"/>
              </a:lnSpc>
              <a:spcBef>
                <a:spcPts val="0"/>
              </a:spcBef>
              <a:spcAft>
                <a:spcPts val="0"/>
              </a:spcAft>
              <a:buNone/>
            </a:pPr>
            <a:r>
              <a:rPr lang="en-US"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Release</a:t>
            </a:r>
            <a:endParaRPr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 name="Google Shape;8702;p10">
            <a:extLst>
              <a:ext uri="{FF2B5EF4-FFF2-40B4-BE49-F238E27FC236}">
                <a16:creationId xmlns:a16="http://schemas.microsoft.com/office/drawing/2014/main" id="{9562F09D-2339-44CB-A31C-0A50C0687E61}"/>
              </a:ext>
            </a:extLst>
          </p:cNvPr>
          <p:cNvSpPr/>
          <p:nvPr/>
        </p:nvSpPr>
        <p:spPr>
          <a:xfrm>
            <a:off x="6359939" y="1472857"/>
            <a:ext cx="2426207" cy="1133856"/>
          </a:xfrm>
          <a:custGeom>
            <a:avLst/>
            <a:gdLst/>
            <a:ahLst/>
            <a:cxnLst/>
            <a:rect l="l" t="t" r="r" b="b"/>
            <a:pathLst>
              <a:path w="1695763" h="1482310" extrusionOk="0">
                <a:moveTo>
                  <a:pt x="0" y="222347"/>
                </a:moveTo>
                <a:lnTo>
                  <a:pt x="954608" y="222347"/>
                </a:lnTo>
                <a:lnTo>
                  <a:pt x="954608" y="0"/>
                </a:lnTo>
                <a:lnTo>
                  <a:pt x="1695763" y="741155"/>
                </a:lnTo>
                <a:lnTo>
                  <a:pt x="954608" y="1482310"/>
                </a:lnTo>
                <a:lnTo>
                  <a:pt x="954608" y="1259964"/>
                </a:lnTo>
                <a:lnTo>
                  <a:pt x="0" y="1259964"/>
                </a:lnTo>
                <a:lnTo>
                  <a:pt x="0" y="222347"/>
                </a:lnTo>
                <a:close/>
              </a:path>
            </a:pathLst>
          </a:custGeom>
          <a:solidFill>
            <a:srgbClr val="C3970F"/>
          </a:solidFill>
          <a:ln w="12700" cap="flat" cmpd="sng">
            <a:solidFill>
              <a:srgbClr val="F6D8CA">
                <a:alpha val="89803"/>
              </a:srgbClr>
            </a:solidFill>
            <a:prstDash val="solid"/>
            <a:miter lim="800000"/>
            <a:headEnd type="none" w="sm" len="sm"/>
            <a:tailEnd type="none" w="sm" len="sm"/>
          </a:ln>
        </p:spPr>
        <p:txBody>
          <a:bodyPr spcFirstLastPara="1" wrap="square" lIns="595725" tIns="304075" rIns="608750" bIns="304075" anchor="ctr" anchorCtr="0">
            <a:noAutofit/>
          </a:bodyPr>
          <a:lstStyle/>
          <a:p>
            <a:pPr marL="0" marR="0" lvl="0" indent="0" algn="ctr" rtl="0">
              <a:lnSpc>
                <a:spcPct val="90000"/>
              </a:lnSpc>
              <a:spcBef>
                <a:spcPts val="0"/>
              </a:spcBef>
              <a:spcAft>
                <a:spcPts val="0"/>
              </a:spcAft>
              <a:buNone/>
            </a:pPr>
            <a:r>
              <a:rPr lang="en-US" sz="1067">
                <a:solidFill>
                  <a:schemeClr val="dk1"/>
                </a:solidFill>
                <a:latin typeface="Lato Light" panose="020F0502020204030203" pitchFamily="34" charset="0"/>
                <a:ea typeface="Lato Light" panose="020F0502020204030203" pitchFamily="34" charset="0"/>
                <a:cs typeface="Lato Light" panose="020F0502020204030203" pitchFamily="34" charset="0"/>
                <a:sym typeface="Arial"/>
              </a:rPr>
              <a:t>Roll out to other regions/categories</a:t>
            </a:r>
            <a:endParaRPr sz="1067">
              <a:solidFill>
                <a:schemeClr val="dk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10" name="Google Shape;8703;p10">
            <a:extLst>
              <a:ext uri="{FF2B5EF4-FFF2-40B4-BE49-F238E27FC236}">
                <a16:creationId xmlns:a16="http://schemas.microsoft.com/office/drawing/2014/main" id="{3B09EC3F-33C4-443C-9B42-F48C076ED02E}"/>
              </a:ext>
            </a:extLst>
          </p:cNvPr>
          <p:cNvSpPr/>
          <p:nvPr/>
        </p:nvSpPr>
        <p:spPr>
          <a:xfrm>
            <a:off x="5736695" y="1516272"/>
            <a:ext cx="1130508" cy="1130508"/>
          </a:xfrm>
          <a:custGeom>
            <a:avLst/>
            <a:gdLst/>
            <a:ahLst/>
            <a:cxnLst/>
            <a:rect l="l" t="t" r="r" b="b"/>
            <a:pathLst>
              <a:path w="847881" h="847881" extrusionOk="0">
                <a:moveTo>
                  <a:pt x="0" y="423941"/>
                </a:moveTo>
                <a:cubicBezTo>
                  <a:pt x="0" y="189805"/>
                  <a:pt x="189805" y="0"/>
                  <a:pt x="423941" y="0"/>
                </a:cubicBezTo>
                <a:cubicBezTo>
                  <a:pt x="658077" y="0"/>
                  <a:pt x="847882" y="189805"/>
                  <a:pt x="847882" y="423941"/>
                </a:cubicBezTo>
                <a:cubicBezTo>
                  <a:pt x="847882" y="658077"/>
                  <a:pt x="658077" y="847882"/>
                  <a:pt x="423941" y="847882"/>
                </a:cubicBezTo>
                <a:cubicBezTo>
                  <a:pt x="189805" y="847882"/>
                  <a:pt x="0" y="658077"/>
                  <a:pt x="0" y="423941"/>
                </a:cubicBezTo>
                <a:close/>
              </a:path>
            </a:pathLst>
          </a:custGeom>
          <a:solidFill>
            <a:srgbClr val="C3970F"/>
          </a:solidFill>
          <a:ln w="12700" cap="flat" cmpd="sng">
            <a:solidFill>
              <a:schemeClr val="lt1"/>
            </a:solidFill>
            <a:prstDash val="solid"/>
            <a:miter lim="800000"/>
            <a:headEnd type="none" w="sm" len="sm"/>
            <a:tailEnd type="none" w="sm" len="sm"/>
          </a:ln>
        </p:spPr>
        <p:txBody>
          <a:bodyPr spcFirstLastPara="1" wrap="square" lIns="175700" tIns="175700" rIns="175700" bIns="175700" anchor="ctr" anchorCtr="0">
            <a:noAutofit/>
          </a:bodyPr>
          <a:lstStyle/>
          <a:p>
            <a:pPr marL="0" marR="0" lvl="0" indent="0" algn="ctr" rtl="0">
              <a:lnSpc>
                <a:spcPct val="90000"/>
              </a:lnSpc>
              <a:spcBef>
                <a:spcPts val="0"/>
              </a:spcBef>
              <a:spcAft>
                <a:spcPts val="0"/>
              </a:spcAft>
              <a:buNone/>
            </a:pPr>
            <a:r>
              <a:rPr lang="en-US"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Roll Out</a:t>
            </a:r>
            <a:endParaRPr sz="160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11" name="Google Shape;8704;p10">
            <a:extLst>
              <a:ext uri="{FF2B5EF4-FFF2-40B4-BE49-F238E27FC236}">
                <a16:creationId xmlns:a16="http://schemas.microsoft.com/office/drawing/2014/main" id="{372CD21D-BBBD-4BB2-8733-7F0BCED01F44}"/>
              </a:ext>
            </a:extLst>
          </p:cNvPr>
          <p:cNvSpPr/>
          <p:nvPr/>
        </p:nvSpPr>
        <p:spPr>
          <a:xfrm>
            <a:off x="6290704" y="2788842"/>
            <a:ext cx="2495441" cy="1048512"/>
          </a:xfrm>
          <a:custGeom>
            <a:avLst/>
            <a:gdLst/>
            <a:ahLst/>
            <a:cxnLst/>
            <a:rect l="l" t="t" r="r" b="b"/>
            <a:pathLst>
              <a:path w="1695763" h="1482310" extrusionOk="0">
                <a:moveTo>
                  <a:pt x="0" y="222347"/>
                </a:moveTo>
                <a:lnTo>
                  <a:pt x="954608" y="222347"/>
                </a:lnTo>
                <a:lnTo>
                  <a:pt x="954608" y="0"/>
                </a:lnTo>
                <a:lnTo>
                  <a:pt x="1695763" y="741155"/>
                </a:lnTo>
                <a:lnTo>
                  <a:pt x="954608" y="1482310"/>
                </a:lnTo>
                <a:lnTo>
                  <a:pt x="954608" y="1259964"/>
                </a:lnTo>
                <a:lnTo>
                  <a:pt x="0" y="1259964"/>
                </a:lnTo>
                <a:lnTo>
                  <a:pt x="0" y="222347"/>
                </a:lnTo>
                <a:close/>
              </a:path>
            </a:pathLst>
          </a:custGeom>
          <a:solidFill>
            <a:srgbClr val="D3D3D3"/>
          </a:solidFill>
          <a:ln w="12700" cap="flat" cmpd="sng">
            <a:solidFill>
              <a:srgbClr val="F6CACA">
                <a:alpha val="89803"/>
              </a:srgbClr>
            </a:solidFill>
            <a:prstDash val="solid"/>
            <a:miter lim="800000"/>
            <a:headEnd type="none" w="sm" len="sm"/>
            <a:tailEnd type="none" w="sm" len="sm"/>
          </a:ln>
        </p:spPr>
        <p:txBody>
          <a:bodyPr spcFirstLastPara="1" wrap="square" lIns="595725" tIns="304075" rIns="608750" bIns="304075" anchor="ctr" anchorCtr="0">
            <a:noAutofit/>
          </a:bodyPr>
          <a:lstStyle/>
          <a:p>
            <a:pPr marL="0" marR="0" lvl="0" indent="0" algn="ctr" rtl="0">
              <a:lnSpc>
                <a:spcPct val="90000"/>
              </a:lnSpc>
              <a:spcBef>
                <a:spcPts val="0"/>
              </a:spcBef>
              <a:spcAft>
                <a:spcPts val="0"/>
              </a:spcAft>
              <a:buNone/>
            </a:pPr>
            <a:r>
              <a:rPr lang="en-US" sz="1200">
                <a:solidFill>
                  <a:schemeClr val="dk1"/>
                </a:solidFill>
                <a:latin typeface="Lato Light" panose="020F0502020204030203" pitchFamily="34" charset="0"/>
                <a:ea typeface="Lato Light" panose="020F0502020204030203" pitchFamily="34" charset="0"/>
                <a:cs typeface="Lato Light" panose="020F0502020204030203" pitchFamily="34" charset="0"/>
                <a:sym typeface="Arial"/>
              </a:rPr>
              <a:t>Deliver continuous enhancements</a:t>
            </a:r>
            <a:endParaRPr sz="1200">
              <a:solidFill>
                <a:schemeClr val="dk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12" name="Google Shape;8705;p10">
            <a:extLst>
              <a:ext uri="{FF2B5EF4-FFF2-40B4-BE49-F238E27FC236}">
                <a16:creationId xmlns:a16="http://schemas.microsoft.com/office/drawing/2014/main" id="{B5E6F21C-B607-4C2D-854E-E02AF2502728}"/>
              </a:ext>
            </a:extLst>
          </p:cNvPr>
          <p:cNvSpPr/>
          <p:nvPr/>
        </p:nvSpPr>
        <p:spPr>
          <a:xfrm>
            <a:off x="5759266" y="2832257"/>
            <a:ext cx="1130508" cy="1130508"/>
          </a:xfrm>
          <a:custGeom>
            <a:avLst/>
            <a:gdLst/>
            <a:ahLst/>
            <a:cxnLst/>
            <a:rect l="l" t="t" r="r" b="b"/>
            <a:pathLst>
              <a:path w="847881" h="847881" extrusionOk="0">
                <a:moveTo>
                  <a:pt x="0" y="423941"/>
                </a:moveTo>
                <a:cubicBezTo>
                  <a:pt x="0" y="189805"/>
                  <a:pt x="189805" y="0"/>
                  <a:pt x="423941" y="0"/>
                </a:cubicBezTo>
                <a:cubicBezTo>
                  <a:pt x="658077" y="0"/>
                  <a:pt x="847882" y="189805"/>
                  <a:pt x="847882" y="423941"/>
                </a:cubicBezTo>
                <a:cubicBezTo>
                  <a:pt x="847882" y="658077"/>
                  <a:pt x="658077" y="847882"/>
                  <a:pt x="423941" y="847882"/>
                </a:cubicBezTo>
                <a:cubicBezTo>
                  <a:pt x="189805" y="847882"/>
                  <a:pt x="0" y="658077"/>
                  <a:pt x="0" y="423941"/>
                </a:cubicBezTo>
                <a:close/>
              </a:path>
            </a:pathLst>
          </a:custGeom>
          <a:solidFill>
            <a:srgbClr val="D3D3D3"/>
          </a:solidFill>
          <a:ln w="12700" cap="flat" cmpd="sng">
            <a:solidFill>
              <a:schemeClr val="lt1"/>
            </a:solidFill>
            <a:prstDash val="solid"/>
            <a:miter lim="800000"/>
            <a:headEnd type="none" w="sm" len="sm"/>
            <a:tailEnd type="none" w="sm" len="sm"/>
          </a:ln>
        </p:spPr>
        <p:txBody>
          <a:bodyPr spcFirstLastPara="1" wrap="square" lIns="175700" tIns="175700" rIns="175700" bIns="175700" anchor="ctr" anchorCtr="0">
            <a:noAutofit/>
          </a:bodyPr>
          <a:lstStyle/>
          <a:p>
            <a:pPr marL="0" marR="0" lvl="0" indent="0" algn="ctr" rtl="0">
              <a:lnSpc>
                <a:spcPct val="90000"/>
              </a:lnSpc>
              <a:spcBef>
                <a:spcPts val="0"/>
              </a:spcBef>
              <a:spcAft>
                <a:spcPts val="0"/>
              </a:spcAft>
              <a:buNone/>
            </a:pPr>
            <a:r>
              <a:rPr lang="en-US" sz="1600">
                <a:solidFill>
                  <a:schemeClr val="dk1"/>
                </a:solidFill>
                <a:latin typeface="Lato Light" panose="020F0502020204030203" pitchFamily="34" charset="0"/>
                <a:ea typeface="Lato Light" panose="020F0502020204030203" pitchFamily="34" charset="0"/>
                <a:cs typeface="Lato Light" panose="020F0502020204030203" pitchFamily="34" charset="0"/>
                <a:sym typeface="Arial"/>
              </a:rPr>
              <a:t>Improve</a:t>
            </a:r>
            <a:endParaRPr sz="1600">
              <a:solidFill>
                <a:schemeClr val="dk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13" name="Google Shape;8706;p10">
            <a:extLst>
              <a:ext uri="{FF2B5EF4-FFF2-40B4-BE49-F238E27FC236}">
                <a16:creationId xmlns:a16="http://schemas.microsoft.com/office/drawing/2014/main" id="{1B4AAEC2-E50A-4276-A450-E50B4C559C11}"/>
              </a:ext>
            </a:extLst>
          </p:cNvPr>
          <p:cNvSpPr/>
          <p:nvPr/>
        </p:nvSpPr>
        <p:spPr>
          <a:xfrm>
            <a:off x="157247" y="1673615"/>
            <a:ext cx="1828800" cy="1828800"/>
          </a:xfrm>
          <a:prstGeom prst="ellipse">
            <a:avLst/>
          </a:prstGeom>
          <a:solidFill>
            <a:srgbClr val="7F7F7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dirty="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Each Business Release enables one or more decisions</a:t>
            </a:r>
            <a:endParaRPr sz="1467" dirty="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14" name="Google Shape;8707;p10">
            <a:extLst>
              <a:ext uri="{FF2B5EF4-FFF2-40B4-BE49-F238E27FC236}">
                <a16:creationId xmlns:a16="http://schemas.microsoft.com/office/drawing/2014/main" id="{83DC9593-3A86-49B4-A5DC-ED9D02DA65D5}"/>
              </a:ext>
            </a:extLst>
          </p:cNvPr>
          <p:cNvSpPr/>
          <p:nvPr/>
        </p:nvSpPr>
        <p:spPr>
          <a:xfrm>
            <a:off x="168346" y="1428425"/>
            <a:ext cx="8716975" cy="2550147"/>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0" bIns="121900" anchor="t" anchorCtr="0">
            <a:noAutofit/>
          </a:bodyPr>
          <a:lstStyle/>
          <a:p>
            <a:pPr marL="0" marR="0" lvl="0" indent="0" algn="l" rtl="0">
              <a:spcBef>
                <a:spcPts val="0"/>
              </a:spcBef>
              <a:spcAft>
                <a:spcPts val="0"/>
              </a:spcAft>
              <a:buNone/>
            </a:pPr>
            <a:endParaRPr sz="16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Oswald"/>
            </a:endParaRPr>
          </a:p>
        </p:txBody>
      </p:sp>
      <p:grpSp>
        <p:nvGrpSpPr>
          <p:cNvPr id="15" name="Google Shape;8708;p10">
            <a:extLst>
              <a:ext uri="{FF2B5EF4-FFF2-40B4-BE49-F238E27FC236}">
                <a16:creationId xmlns:a16="http://schemas.microsoft.com/office/drawing/2014/main" id="{8D12C3A7-7D5D-4F1D-A15C-F7A0384C4E4F}"/>
              </a:ext>
            </a:extLst>
          </p:cNvPr>
          <p:cNvGrpSpPr/>
          <p:nvPr/>
        </p:nvGrpSpPr>
        <p:grpSpPr>
          <a:xfrm>
            <a:off x="4102416" y="4456749"/>
            <a:ext cx="1620001" cy="1620000"/>
            <a:chOff x="4759919" y="542543"/>
            <a:chExt cx="2463586" cy="2463585"/>
          </a:xfrm>
        </p:grpSpPr>
        <p:sp>
          <p:nvSpPr>
            <p:cNvPr id="16" name="Google Shape;8709;p10">
              <a:extLst>
                <a:ext uri="{FF2B5EF4-FFF2-40B4-BE49-F238E27FC236}">
                  <a16:creationId xmlns:a16="http://schemas.microsoft.com/office/drawing/2014/main" id="{3852B2FF-83A6-43DF-AB49-E2CDD8538CBC}"/>
                </a:ext>
              </a:extLst>
            </p:cNvPr>
            <p:cNvSpPr/>
            <p:nvPr/>
          </p:nvSpPr>
          <p:spPr>
            <a:xfrm>
              <a:off x="5011891" y="769501"/>
              <a:ext cx="1954527" cy="1954527"/>
            </a:xfrm>
            <a:prstGeom prst="ellipse">
              <a:avLst/>
            </a:prstGeom>
            <a:solidFill>
              <a:srgbClr val="C0E4FD">
                <a:alpha val="2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7" name="Google Shape;8710;p10">
              <a:extLst>
                <a:ext uri="{FF2B5EF4-FFF2-40B4-BE49-F238E27FC236}">
                  <a16:creationId xmlns:a16="http://schemas.microsoft.com/office/drawing/2014/main" id="{2564C522-2E45-4CF3-B3D4-C44D89D0B568}"/>
                </a:ext>
              </a:extLst>
            </p:cNvPr>
            <p:cNvGrpSpPr/>
            <p:nvPr/>
          </p:nvGrpSpPr>
          <p:grpSpPr>
            <a:xfrm>
              <a:off x="4759919" y="542543"/>
              <a:ext cx="2463586" cy="2463585"/>
              <a:chOff x="4864205" y="377443"/>
              <a:chExt cx="2463586" cy="2463585"/>
            </a:xfrm>
          </p:grpSpPr>
          <p:cxnSp>
            <p:nvCxnSpPr>
              <p:cNvPr id="40" name="Google Shape;8711;p10">
                <a:extLst>
                  <a:ext uri="{FF2B5EF4-FFF2-40B4-BE49-F238E27FC236}">
                    <a16:creationId xmlns:a16="http://schemas.microsoft.com/office/drawing/2014/main" id="{552730DA-14CA-42B7-B86B-A235D6EAC154}"/>
                  </a:ext>
                </a:extLst>
              </p:cNvPr>
              <p:cNvCxnSpPr/>
              <p:nvPr/>
            </p:nvCxnSpPr>
            <p:spPr>
              <a:xfrm rot="10800000">
                <a:off x="5055873" y="635856"/>
                <a:ext cx="1954527" cy="1954527"/>
              </a:xfrm>
              <a:prstGeom prst="straightConnector1">
                <a:avLst/>
              </a:prstGeom>
              <a:noFill/>
              <a:ln w="9525" cap="flat" cmpd="sng">
                <a:solidFill>
                  <a:srgbClr val="7030A0"/>
                </a:solidFill>
                <a:prstDash val="dot"/>
                <a:miter lim="800000"/>
                <a:headEnd type="diamond" w="med" len="med"/>
                <a:tailEnd type="none" w="sm" len="sm"/>
              </a:ln>
            </p:spPr>
          </p:cxnSp>
          <p:cxnSp>
            <p:nvCxnSpPr>
              <p:cNvPr id="41" name="Google Shape;8712;p10">
                <a:extLst>
                  <a:ext uri="{FF2B5EF4-FFF2-40B4-BE49-F238E27FC236}">
                    <a16:creationId xmlns:a16="http://schemas.microsoft.com/office/drawing/2014/main" id="{67CCE19B-7BC9-44E0-8FB1-3F8AB88195A1}"/>
                  </a:ext>
                </a:extLst>
              </p:cNvPr>
              <p:cNvCxnSpPr/>
              <p:nvPr/>
            </p:nvCxnSpPr>
            <p:spPr>
              <a:xfrm rot="10800000">
                <a:off x="5249479" y="539052"/>
                <a:ext cx="1886647" cy="1886647"/>
              </a:xfrm>
              <a:prstGeom prst="straightConnector1">
                <a:avLst/>
              </a:prstGeom>
              <a:noFill/>
              <a:ln w="9525" cap="flat" cmpd="sng">
                <a:solidFill>
                  <a:srgbClr val="ED7D31"/>
                </a:solidFill>
                <a:prstDash val="dot"/>
                <a:miter lim="800000"/>
                <a:headEnd type="none" w="sm" len="sm"/>
                <a:tailEnd type="oval" w="med" len="med"/>
              </a:ln>
            </p:spPr>
          </p:cxnSp>
          <p:sp>
            <p:nvSpPr>
              <p:cNvPr id="42" name="Google Shape;8713;p10">
                <a:extLst>
                  <a:ext uri="{FF2B5EF4-FFF2-40B4-BE49-F238E27FC236}">
                    <a16:creationId xmlns:a16="http://schemas.microsoft.com/office/drawing/2014/main" id="{528D3892-EAEA-4087-8F8F-0ADAA9E82BFB}"/>
                  </a:ext>
                </a:extLst>
              </p:cNvPr>
              <p:cNvSpPr/>
              <p:nvPr/>
            </p:nvSpPr>
            <p:spPr>
              <a:xfrm>
                <a:off x="5025815" y="539053"/>
                <a:ext cx="2140369" cy="2140369"/>
              </a:xfrm>
              <a:prstGeom prst="ellipse">
                <a:avLst/>
              </a:prstGeom>
              <a:noFill/>
              <a:ln w="12700" cap="flat" cmpd="sng">
                <a:solidFill>
                  <a:srgbClr val="31538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 name="Google Shape;8714;p10">
                <a:extLst>
                  <a:ext uri="{FF2B5EF4-FFF2-40B4-BE49-F238E27FC236}">
                    <a16:creationId xmlns:a16="http://schemas.microsoft.com/office/drawing/2014/main" id="{92F5A232-DC7D-4D29-900B-3D93A7256705}"/>
                  </a:ext>
                </a:extLst>
              </p:cNvPr>
              <p:cNvSpPr/>
              <p:nvPr/>
            </p:nvSpPr>
            <p:spPr>
              <a:xfrm rot="10800000">
                <a:off x="4864206" y="377443"/>
                <a:ext cx="2463585" cy="2463585"/>
              </a:xfrm>
              <a:prstGeom prst="arc">
                <a:avLst>
                  <a:gd name="adj1" fmla="val 16200000"/>
                  <a:gd name="adj2" fmla="val 0"/>
                </a:avLst>
              </a:prstGeom>
              <a:noFill/>
              <a:ln w="1905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8715;p10">
                <a:extLst>
                  <a:ext uri="{FF2B5EF4-FFF2-40B4-BE49-F238E27FC236}">
                    <a16:creationId xmlns:a16="http://schemas.microsoft.com/office/drawing/2014/main" id="{5C840D79-9F63-4C26-9F0D-310988A4C3F5}"/>
                  </a:ext>
                </a:extLst>
              </p:cNvPr>
              <p:cNvSpPr/>
              <p:nvPr/>
            </p:nvSpPr>
            <p:spPr>
              <a:xfrm>
                <a:off x="4864205" y="377443"/>
                <a:ext cx="2463585" cy="2463585"/>
              </a:xfrm>
              <a:prstGeom prst="arc">
                <a:avLst>
                  <a:gd name="adj1" fmla="val 16200000"/>
                  <a:gd name="adj2" fmla="val 0"/>
                </a:avLst>
              </a:prstGeom>
              <a:noFill/>
              <a:ln w="1905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sp>
          <p:nvSpPr>
            <p:cNvPr id="18" name="Google Shape;8716;p10">
              <a:extLst>
                <a:ext uri="{FF2B5EF4-FFF2-40B4-BE49-F238E27FC236}">
                  <a16:creationId xmlns:a16="http://schemas.microsoft.com/office/drawing/2014/main" id="{1BFEA239-8AA2-4629-B5B2-0DFD30131BA0}"/>
                </a:ext>
              </a:extLst>
            </p:cNvPr>
            <p:cNvSpPr/>
            <p:nvPr/>
          </p:nvSpPr>
          <p:spPr>
            <a:xfrm>
              <a:off x="5566848" y="1346866"/>
              <a:ext cx="847425" cy="847425"/>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9" name="Google Shape;8717;p10">
              <a:extLst>
                <a:ext uri="{FF2B5EF4-FFF2-40B4-BE49-F238E27FC236}">
                  <a16:creationId xmlns:a16="http://schemas.microsoft.com/office/drawing/2014/main" id="{E71CB7E4-8DBC-4EF5-9E5B-1D9690FC8FB3}"/>
                </a:ext>
              </a:extLst>
            </p:cNvPr>
            <p:cNvGrpSpPr/>
            <p:nvPr/>
          </p:nvGrpSpPr>
          <p:grpSpPr>
            <a:xfrm>
              <a:off x="5420537" y="1201452"/>
              <a:ext cx="1231910" cy="1122466"/>
              <a:chOff x="100647" y="3741907"/>
              <a:chExt cx="3505190" cy="3193785"/>
            </a:xfrm>
          </p:grpSpPr>
          <p:sp>
            <p:nvSpPr>
              <p:cNvPr id="20" name="Google Shape;8718;p10">
                <a:extLst>
                  <a:ext uri="{FF2B5EF4-FFF2-40B4-BE49-F238E27FC236}">
                    <a16:creationId xmlns:a16="http://schemas.microsoft.com/office/drawing/2014/main" id="{5CE3BE70-F1DF-4B77-8B24-D60B61103FAF}"/>
                  </a:ext>
                </a:extLst>
              </p:cNvPr>
              <p:cNvSpPr/>
              <p:nvPr/>
            </p:nvSpPr>
            <p:spPr>
              <a:xfrm>
                <a:off x="507555" y="4115121"/>
                <a:ext cx="2514600" cy="2514600"/>
              </a:xfrm>
              <a:custGeom>
                <a:avLst/>
                <a:gdLst/>
                <a:ahLst/>
                <a:cxnLst/>
                <a:rect l="l" t="t" r="r" b="b"/>
                <a:pathLst>
                  <a:path w="2514600" h="2514600" extrusionOk="0">
                    <a:moveTo>
                      <a:pt x="1257300" y="0"/>
                    </a:moveTo>
                    <a:cubicBezTo>
                      <a:pt x="1951688" y="0"/>
                      <a:pt x="2514600" y="562912"/>
                      <a:pt x="2514600" y="1257300"/>
                    </a:cubicBezTo>
                    <a:cubicBezTo>
                      <a:pt x="2514600" y="1951688"/>
                      <a:pt x="1951688" y="2514600"/>
                      <a:pt x="1257300" y="2514600"/>
                    </a:cubicBezTo>
                    <a:cubicBezTo>
                      <a:pt x="1127102" y="2514600"/>
                      <a:pt x="1001527" y="2494810"/>
                      <a:pt x="883417" y="2458075"/>
                    </a:cubicBezTo>
                    <a:lnTo>
                      <a:pt x="797696" y="2426700"/>
                    </a:lnTo>
                    <a:lnTo>
                      <a:pt x="1257300" y="2426700"/>
                    </a:lnTo>
                    <a:lnTo>
                      <a:pt x="1257300" y="2307674"/>
                    </a:lnTo>
                    <a:cubicBezTo>
                      <a:pt x="1837406" y="2307674"/>
                      <a:pt x="2307674" y="1837406"/>
                      <a:pt x="2307674" y="1257300"/>
                    </a:cubicBezTo>
                    <a:cubicBezTo>
                      <a:pt x="2307674" y="677194"/>
                      <a:pt x="1837406" y="206926"/>
                      <a:pt x="1257300" y="206926"/>
                    </a:cubicBezTo>
                    <a:cubicBezTo>
                      <a:pt x="677194" y="206926"/>
                      <a:pt x="206926" y="677194"/>
                      <a:pt x="206926" y="1257300"/>
                    </a:cubicBezTo>
                    <a:cubicBezTo>
                      <a:pt x="206926" y="1656123"/>
                      <a:pt x="429201" y="2003030"/>
                      <a:pt x="756629" y="2180900"/>
                    </a:cubicBezTo>
                    <a:lnTo>
                      <a:pt x="838926" y="2220544"/>
                    </a:lnTo>
                    <a:lnTo>
                      <a:pt x="449894" y="2220544"/>
                    </a:lnTo>
                    <a:lnTo>
                      <a:pt x="368255" y="2146346"/>
                    </a:lnTo>
                    <a:cubicBezTo>
                      <a:pt x="140728" y="1918819"/>
                      <a:pt x="0" y="1604494"/>
                      <a:pt x="0" y="1257300"/>
                    </a:cubicBezTo>
                    <a:cubicBezTo>
                      <a:pt x="0" y="562912"/>
                      <a:pt x="562912" y="0"/>
                      <a:pt x="1257300" y="0"/>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8719;p10">
                <a:extLst>
                  <a:ext uri="{FF2B5EF4-FFF2-40B4-BE49-F238E27FC236}">
                    <a16:creationId xmlns:a16="http://schemas.microsoft.com/office/drawing/2014/main" id="{985B60C7-E2B0-43B5-A06B-DCEBD1B0BB2A}"/>
                  </a:ext>
                </a:extLst>
              </p:cNvPr>
              <p:cNvSpPr/>
              <p:nvPr/>
            </p:nvSpPr>
            <p:spPr>
              <a:xfrm>
                <a:off x="100647" y="6423565"/>
                <a:ext cx="1664208" cy="206156"/>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 name="Google Shape;8720;p10">
                <a:extLst>
                  <a:ext uri="{FF2B5EF4-FFF2-40B4-BE49-F238E27FC236}">
                    <a16:creationId xmlns:a16="http://schemas.microsoft.com/office/drawing/2014/main" id="{DA8361A8-F839-44CA-A0C5-A6899AB4F961}"/>
                  </a:ext>
                </a:extLst>
              </p:cNvPr>
              <p:cNvSpPr/>
              <p:nvPr/>
            </p:nvSpPr>
            <p:spPr>
              <a:xfrm>
                <a:off x="2260818" y="6423565"/>
                <a:ext cx="1322546" cy="206156"/>
              </a:xfrm>
              <a:custGeom>
                <a:avLst/>
                <a:gdLst/>
                <a:ahLst/>
                <a:cxnLst/>
                <a:rect l="l" t="t" r="r" b="b"/>
                <a:pathLst>
                  <a:path w="1322546" h="206156" extrusionOk="0">
                    <a:moveTo>
                      <a:pt x="414116" y="0"/>
                    </a:moveTo>
                    <a:lnTo>
                      <a:pt x="1216636" y="0"/>
                    </a:lnTo>
                    <a:lnTo>
                      <a:pt x="1322546" y="105910"/>
                    </a:lnTo>
                    <a:lnTo>
                      <a:pt x="1222300" y="206156"/>
                    </a:lnTo>
                    <a:lnTo>
                      <a:pt x="0" y="206156"/>
                    </a:lnTo>
                    <a:lnTo>
                      <a:pt x="0" y="204731"/>
                    </a:lnTo>
                    <a:lnTo>
                      <a:pt x="34759" y="195794"/>
                    </a:lnTo>
                    <a:cubicBezTo>
                      <a:pt x="152868" y="159058"/>
                      <a:pt x="263511" y="105376"/>
                      <a:pt x="363845" y="37592"/>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 name="Google Shape;8721;p10">
                <a:extLst>
                  <a:ext uri="{FF2B5EF4-FFF2-40B4-BE49-F238E27FC236}">
                    <a16:creationId xmlns:a16="http://schemas.microsoft.com/office/drawing/2014/main" id="{43F08768-A8E5-4DCF-A53B-902CB0064692}"/>
                  </a:ext>
                </a:extLst>
              </p:cNvPr>
              <p:cNvSpPr/>
              <p:nvPr/>
            </p:nvSpPr>
            <p:spPr>
              <a:xfrm rot="2700000">
                <a:off x="3033990" y="6286814"/>
                <a:ext cx="584568" cy="206156"/>
              </a:xfrm>
              <a:custGeom>
                <a:avLst/>
                <a:gdLst/>
                <a:ahLst/>
                <a:cxnLst/>
                <a:rect l="l" t="t" r="r" b="b"/>
                <a:pathLst>
                  <a:path w="584568" h="206156" extrusionOk="0">
                    <a:moveTo>
                      <a:pt x="0" y="206156"/>
                    </a:moveTo>
                    <a:lnTo>
                      <a:pt x="206157" y="0"/>
                    </a:lnTo>
                    <a:lnTo>
                      <a:pt x="584567" y="0"/>
                    </a:lnTo>
                    <a:lnTo>
                      <a:pt x="584568" y="206156"/>
                    </a:ln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8722;p10">
                <a:extLst>
                  <a:ext uri="{FF2B5EF4-FFF2-40B4-BE49-F238E27FC236}">
                    <a16:creationId xmlns:a16="http://schemas.microsoft.com/office/drawing/2014/main" id="{A71DAAF1-C325-4DEA-852C-8E871877CC12}"/>
                  </a:ext>
                </a:extLst>
              </p:cNvPr>
              <p:cNvSpPr/>
              <p:nvPr/>
            </p:nvSpPr>
            <p:spPr>
              <a:xfrm rot="8100000" flipH="1">
                <a:off x="3034762" y="6556245"/>
                <a:ext cx="575534" cy="206156"/>
              </a:xfrm>
              <a:custGeom>
                <a:avLst/>
                <a:gdLst/>
                <a:ahLst/>
                <a:cxnLst/>
                <a:rect l="l" t="t" r="r" b="b"/>
                <a:pathLst>
                  <a:path w="575534" h="206156" extrusionOk="0">
                    <a:moveTo>
                      <a:pt x="575534" y="206156"/>
                    </a:moveTo>
                    <a:lnTo>
                      <a:pt x="575533" y="0"/>
                    </a:lnTo>
                    <a:lnTo>
                      <a:pt x="206157" y="0"/>
                    </a:lnTo>
                    <a:lnTo>
                      <a:pt x="0" y="206156"/>
                    </a:ln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 name="Google Shape;8723;p10">
                <a:extLst>
                  <a:ext uri="{FF2B5EF4-FFF2-40B4-BE49-F238E27FC236}">
                    <a16:creationId xmlns:a16="http://schemas.microsoft.com/office/drawing/2014/main" id="{012ECAFF-AA33-4B8E-B57E-6EA6F9393B32}"/>
                  </a:ext>
                </a:extLst>
              </p:cNvPr>
              <p:cNvSpPr/>
              <p:nvPr/>
            </p:nvSpPr>
            <p:spPr>
              <a:xfrm>
                <a:off x="1472119" y="3741907"/>
                <a:ext cx="622570" cy="324255"/>
              </a:xfrm>
              <a:prstGeom prst="roundRect">
                <a:avLst>
                  <a:gd name="adj" fmla="val 25341"/>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 name="Google Shape;8724;p10">
                <a:extLst>
                  <a:ext uri="{FF2B5EF4-FFF2-40B4-BE49-F238E27FC236}">
                    <a16:creationId xmlns:a16="http://schemas.microsoft.com/office/drawing/2014/main" id="{FBF3F6CC-EBD2-4871-9212-8F28BBFCAE85}"/>
                  </a:ext>
                </a:extLst>
              </p:cNvPr>
              <p:cNvSpPr/>
              <p:nvPr/>
            </p:nvSpPr>
            <p:spPr>
              <a:xfrm>
                <a:off x="1718553" y="4066162"/>
                <a:ext cx="136187" cy="97276"/>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7" name="Google Shape;8725;p10">
                <a:extLst>
                  <a:ext uri="{FF2B5EF4-FFF2-40B4-BE49-F238E27FC236}">
                    <a16:creationId xmlns:a16="http://schemas.microsoft.com/office/drawing/2014/main" id="{A893D03D-88E8-4E2A-B238-870D688A8FD7}"/>
                  </a:ext>
                </a:extLst>
              </p:cNvPr>
              <p:cNvGrpSpPr/>
              <p:nvPr/>
            </p:nvGrpSpPr>
            <p:grpSpPr>
              <a:xfrm rot="2353239">
                <a:off x="2433709" y="4204521"/>
                <a:ext cx="354654" cy="240130"/>
                <a:chOff x="1624519" y="3894307"/>
                <a:chExt cx="622570" cy="421531"/>
              </a:xfrm>
            </p:grpSpPr>
            <p:sp>
              <p:nvSpPr>
                <p:cNvPr id="38" name="Google Shape;8726;p10">
                  <a:extLst>
                    <a:ext uri="{FF2B5EF4-FFF2-40B4-BE49-F238E27FC236}">
                      <a16:creationId xmlns:a16="http://schemas.microsoft.com/office/drawing/2014/main" id="{DD6CAF94-B4E7-410C-95B7-41843FB637E2}"/>
                    </a:ext>
                  </a:extLst>
                </p:cNvPr>
                <p:cNvSpPr/>
                <p:nvPr/>
              </p:nvSpPr>
              <p:spPr>
                <a:xfrm>
                  <a:off x="1624519" y="3894307"/>
                  <a:ext cx="622570" cy="324255"/>
                </a:xfrm>
                <a:prstGeom prst="roundRect">
                  <a:avLst>
                    <a:gd name="adj" fmla="val 25341"/>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 name="Google Shape;8727;p10">
                  <a:extLst>
                    <a:ext uri="{FF2B5EF4-FFF2-40B4-BE49-F238E27FC236}">
                      <a16:creationId xmlns:a16="http://schemas.microsoft.com/office/drawing/2014/main" id="{C718C785-5ED7-4555-AC57-6B766F8A0497}"/>
                    </a:ext>
                  </a:extLst>
                </p:cNvPr>
                <p:cNvSpPr/>
                <p:nvPr/>
              </p:nvSpPr>
              <p:spPr>
                <a:xfrm>
                  <a:off x="1870953" y="4218562"/>
                  <a:ext cx="136187" cy="97276"/>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8" name="Google Shape;8728;p10">
                <a:extLst>
                  <a:ext uri="{FF2B5EF4-FFF2-40B4-BE49-F238E27FC236}">
                    <a16:creationId xmlns:a16="http://schemas.microsoft.com/office/drawing/2014/main" id="{6DAE956E-90AE-4E6F-878C-B3686C2319C3}"/>
                  </a:ext>
                </a:extLst>
              </p:cNvPr>
              <p:cNvGrpSpPr/>
              <p:nvPr/>
            </p:nvGrpSpPr>
            <p:grpSpPr>
              <a:xfrm rot="-2353239" flipH="1">
                <a:off x="755423" y="4199878"/>
                <a:ext cx="354654" cy="240130"/>
                <a:chOff x="1624519" y="3894307"/>
                <a:chExt cx="622570" cy="421531"/>
              </a:xfrm>
            </p:grpSpPr>
            <p:sp>
              <p:nvSpPr>
                <p:cNvPr id="36" name="Google Shape;8729;p10">
                  <a:extLst>
                    <a:ext uri="{FF2B5EF4-FFF2-40B4-BE49-F238E27FC236}">
                      <a16:creationId xmlns:a16="http://schemas.microsoft.com/office/drawing/2014/main" id="{CC4C295B-92C5-4ADC-BD96-CB98F12AD38E}"/>
                    </a:ext>
                  </a:extLst>
                </p:cNvPr>
                <p:cNvSpPr/>
                <p:nvPr/>
              </p:nvSpPr>
              <p:spPr>
                <a:xfrm>
                  <a:off x="1624519" y="3894307"/>
                  <a:ext cx="622570" cy="324255"/>
                </a:xfrm>
                <a:prstGeom prst="roundRect">
                  <a:avLst>
                    <a:gd name="adj" fmla="val 25341"/>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 name="Google Shape;8730;p10">
                  <a:extLst>
                    <a:ext uri="{FF2B5EF4-FFF2-40B4-BE49-F238E27FC236}">
                      <a16:creationId xmlns:a16="http://schemas.microsoft.com/office/drawing/2014/main" id="{F5A6A357-3C56-4728-8A25-D4E8CB5D5FDA}"/>
                    </a:ext>
                  </a:extLst>
                </p:cNvPr>
                <p:cNvSpPr/>
                <p:nvPr/>
              </p:nvSpPr>
              <p:spPr>
                <a:xfrm>
                  <a:off x="1870953" y="4218562"/>
                  <a:ext cx="136187" cy="97276"/>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9" name="Google Shape;8731;p10">
                <a:extLst>
                  <a:ext uri="{FF2B5EF4-FFF2-40B4-BE49-F238E27FC236}">
                    <a16:creationId xmlns:a16="http://schemas.microsoft.com/office/drawing/2014/main" id="{F80D7B49-629F-4950-8924-DD2FC673DDDE}"/>
                  </a:ext>
                </a:extLst>
              </p:cNvPr>
              <p:cNvSpPr/>
              <p:nvPr/>
            </p:nvSpPr>
            <p:spPr>
              <a:xfrm>
                <a:off x="1627761" y="5137859"/>
                <a:ext cx="311285" cy="311285"/>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 name="Google Shape;8732;p10">
                <a:extLst>
                  <a:ext uri="{FF2B5EF4-FFF2-40B4-BE49-F238E27FC236}">
                    <a16:creationId xmlns:a16="http://schemas.microsoft.com/office/drawing/2014/main" id="{AE62B310-18EA-48C6-BABD-28343465BE84}"/>
                  </a:ext>
                </a:extLst>
              </p:cNvPr>
              <p:cNvSpPr/>
              <p:nvPr/>
            </p:nvSpPr>
            <p:spPr>
              <a:xfrm rot="-3300000">
                <a:off x="1391133" y="5013786"/>
                <a:ext cx="1095827" cy="81154"/>
              </a:xfrm>
              <a:prstGeom prst="roundRect">
                <a:avLst>
                  <a:gd name="adj" fmla="val 25341"/>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1" name="Google Shape;8733;p10">
                <a:extLst>
                  <a:ext uri="{FF2B5EF4-FFF2-40B4-BE49-F238E27FC236}">
                    <a16:creationId xmlns:a16="http://schemas.microsoft.com/office/drawing/2014/main" id="{2EE1A1C9-F53A-496C-BB38-CB1D771EBB4F}"/>
                  </a:ext>
                </a:extLst>
              </p:cNvPr>
              <p:cNvSpPr/>
              <p:nvPr/>
            </p:nvSpPr>
            <p:spPr>
              <a:xfrm flipH="1">
                <a:off x="880204" y="4456534"/>
                <a:ext cx="808842" cy="817395"/>
              </a:xfrm>
              <a:custGeom>
                <a:avLst/>
                <a:gdLst/>
                <a:ahLst/>
                <a:cxnLst/>
                <a:rect l="l" t="t" r="r" b="b"/>
                <a:pathLst>
                  <a:path w="406178" h="411950" extrusionOk="0">
                    <a:moveTo>
                      <a:pt x="2191" y="4921"/>
                    </a:moveTo>
                    <a:cubicBezTo>
                      <a:pt x="109894" y="3479"/>
                      <a:pt x="213596" y="45682"/>
                      <a:pt x="289687" y="121919"/>
                    </a:cubicBezTo>
                    <a:cubicBezTo>
                      <a:pt x="365778" y="198156"/>
                      <a:pt x="407781" y="301939"/>
                      <a:pt x="406132" y="409639"/>
                    </a:cubicBezTo>
                    <a:lnTo>
                      <a:pt x="373747" y="411950"/>
                    </a:lnTo>
                    <a:cubicBezTo>
                      <a:pt x="369437" y="324707"/>
                      <a:pt x="348185" y="215624"/>
                      <a:pt x="286546" y="153868"/>
                    </a:cubicBezTo>
                    <a:cubicBezTo>
                      <a:pt x="224908" y="92111"/>
                      <a:pt x="87274" y="6441"/>
                      <a:pt x="28" y="7609"/>
                    </a:cubicBezTo>
                    <a:cubicBezTo>
                      <a:pt x="-309" y="-17629"/>
                      <a:pt x="2528" y="30159"/>
                      <a:pt x="2191" y="4921"/>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8734;p10">
                <a:extLst>
                  <a:ext uri="{FF2B5EF4-FFF2-40B4-BE49-F238E27FC236}">
                    <a16:creationId xmlns:a16="http://schemas.microsoft.com/office/drawing/2014/main" id="{0FACDE9E-2E76-4638-8A7E-D57B386CBE36}"/>
                  </a:ext>
                </a:extLst>
              </p:cNvPr>
              <p:cNvSpPr/>
              <p:nvPr/>
            </p:nvSpPr>
            <p:spPr>
              <a:xfrm flipH="1">
                <a:off x="1004621" y="4582264"/>
                <a:ext cx="630951" cy="685531"/>
              </a:xfrm>
              <a:custGeom>
                <a:avLst/>
                <a:gdLst/>
                <a:ahLst/>
                <a:cxnLst/>
                <a:rect l="l" t="t" r="r" b="b"/>
                <a:pathLst>
                  <a:path w="406178" h="411950" extrusionOk="0">
                    <a:moveTo>
                      <a:pt x="2191" y="4921"/>
                    </a:moveTo>
                    <a:cubicBezTo>
                      <a:pt x="109894" y="3479"/>
                      <a:pt x="213596" y="45682"/>
                      <a:pt x="289687" y="121919"/>
                    </a:cubicBezTo>
                    <a:cubicBezTo>
                      <a:pt x="365778" y="198156"/>
                      <a:pt x="407781" y="301939"/>
                      <a:pt x="406132" y="409639"/>
                    </a:cubicBezTo>
                    <a:lnTo>
                      <a:pt x="373747" y="411950"/>
                    </a:lnTo>
                    <a:cubicBezTo>
                      <a:pt x="369437" y="324707"/>
                      <a:pt x="348185" y="215624"/>
                      <a:pt x="286546" y="153868"/>
                    </a:cubicBezTo>
                    <a:cubicBezTo>
                      <a:pt x="224908" y="92111"/>
                      <a:pt x="87274" y="6441"/>
                      <a:pt x="28" y="7609"/>
                    </a:cubicBezTo>
                    <a:cubicBezTo>
                      <a:pt x="-309" y="-17629"/>
                      <a:pt x="2528" y="30159"/>
                      <a:pt x="2191" y="4921"/>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8735;p10">
                <a:extLst>
                  <a:ext uri="{FF2B5EF4-FFF2-40B4-BE49-F238E27FC236}">
                    <a16:creationId xmlns:a16="http://schemas.microsoft.com/office/drawing/2014/main" id="{D9C5C990-CC2D-4DC8-869C-26ED2FEB1387}"/>
                  </a:ext>
                </a:extLst>
              </p:cNvPr>
              <p:cNvSpPr/>
              <p:nvPr/>
            </p:nvSpPr>
            <p:spPr>
              <a:xfrm flipH="1">
                <a:off x="1111008" y="4704308"/>
                <a:ext cx="524564" cy="569941"/>
              </a:xfrm>
              <a:custGeom>
                <a:avLst/>
                <a:gdLst/>
                <a:ahLst/>
                <a:cxnLst/>
                <a:rect l="l" t="t" r="r" b="b"/>
                <a:pathLst>
                  <a:path w="406178" h="411950" extrusionOk="0">
                    <a:moveTo>
                      <a:pt x="2191" y="4921"/>
                    </a:moveTo>
                    <a:cubicBezTo>
                      <a:pt x="109894" y="3479"/>
                      <a:pt x="213596" y="45682"/>
                      <a:pt x="289687" y="121919"/>
                    </a:cubicBezTo>
                    <a:cubicBezTo>
                      <a:pt x="365778" y="198156"/>
                      <a:pt x="407781" y="301939"/>
                      <a:pt x="406132" y="409639"/>
                    </a:cubicBezTo>
                    <a:lnTo>
                      <a:pt x="373747" y="411950"/>
                    </a:lnTo>
                    <a:cubicBezTo>
                      <a:pt x="369437" y="324707"/>
                      <a:pt x="348185" y="215624"/>
                      <a:pt x="286546" y="153868"/>
                    </a:cubicBezTo>
                    <a:cubicBezTo>
                      <a:pt x="224908" y="92111"/>
                      <a:pt x="87274" y="6441"/>
                      <a:pt x="28" y="7609"/>
                    </a:cubicBezTo>
                    <a:cubicBezTo>
                      <a:pt x="-309" y="-17629"/>
                      <a:pt x="2528" y="30159"/>
                      <a:pt x="2191" y="4921"/>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8736;p10">
                <a:extLst>
                  <a:ext uri="{FF2B5EF4-FFF2-40B4-BE49-F238E27FC236}">
                    <a16:creationId xmlns:a16="http://schemas.microsoft.com/office/drawing/2014/main" id="{689908FA-78A8-4782-8ACA-CC2C89A9B585}"/>
                  </a:ext>
                </a:extLst>
              </p:cNvPr>
              <p:cNvSpPr/>
              <p:nvPr/>
            </p:nvSpPr>
            <p:spPr>
              <a:xfrm flipH="1">
                <a:off x="1236060" y="4794526"/>
                <a:ext cx="435736" cy="473429"/>
              </a:xfrm>
              <a:custGeom>
                <a:avLst/>
                <a:gdLst/>
                <a:ahLst/>
                <a:cxnLst/>
                <a:rect l="l" t="t" r="r" b="b"/>
                <a:pathLst>
                  <a:path w="406178" h="411950" extrusionOk="0">
                    <a:moveTo>
                      <a:pt x="2191" y="4921"/>
                    </a:moveTo>
                    <a:cubicBezTo>
                      <a:pt x="109894" y="3479"/>
                      <a:pt x="213596" y="45682"/>
                      <a:pt x="289687" y="121919"/>
                    </a:cubicBezTo>
                    <a:cubicBezTo>
                      <a:pt x="365778" y="198156"/>
                      <a:pt x="407781" y="301939"/>
                      <a:pt x="406132" y="409639"/>
                    </a:cubicBezTo>
                    <a:lnTo>
                      <a:pt x="373747" y="411950"/>
                    </a:lnTo>
                    <a:cubicBezTo>
                      <a:pt x="369437" y="324707"/>
                      <a:pt x="348185" y="215624"/>
                      <a:pt x="286546" y="153868"/>
                    </a:cubicBezTo>
                    <a:cubicBezTo>
                      <a:pt x="224908" y="92111"/>
                      <a:pt x="87274" y="6441"/>
                      <a:pt x="28" y="7609"/>
                    </a:cubicBezTo>
                    <a:cubicBezTo>
                      <a:pt x="-309" y="-17629"/>
                      <a:pt x="2528" y="30159"/>
                      <a:pt x="2191" y="4921"/>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8737;p10">
                <a:extLst>
                  <a:ext uri="{FF2B5EF4-FFF2-40B4-BE49-F238E27FC236}">
                    <a16:creationId xmlns:a16="http://schemas.microsoft.com/office/drawing/2014/main" id="{A9792461-F056-4575-A6B0-711EC0014E85}"/>
                  </a:ext>
                </a:extLst>
              </p:cNvPr>
              <p:cNvSpPr/>
              <p:nvPr/>
            </p:nvSpPr>
            <p:spPr>
              <a:xfrm flipH="1">
                <a:off x="1339169" y="4906234"/>
                <a:ext cx="332627" cy="361401"/>
              </a:xfrm>
              <a:custGeom>
                <a:avLst/>
                <a:gdLst/>
                <a:ahLst/>
                <a:cxnLst/>
                <a:rect l="l" t="t" r="r" b="b"/>
                <a:pathLst>
                  <a:path w="406178" h="411950" extrusionOk="0">
                    <a:moveTo>
                      <a:pt x="2191" y="4921"/>
                    </a:moveTo>
                    <a:cubicBezTo>
                      <a:pt x="109894" y="3479"/>
                      <a:pt x="213596" y="45682"/>
                      <a:pt x="289687" y="121919"/>
                    </a:cubicBezTo>
                    <a:cubicBezTo>
                      <a:pt x="365778" y="198156"/>
                      <a:pt x="407781" y="301939"/>
                      <a:pt x="406132" y="409639"/>
                    </a:cubicBezTo>
                    <a:lnTo>
                      <a:pt x="373747" y="411950"/>
                    </a:lnTo>
                    <a:cubicBezTo>
                      <a:pt x="369437" y="324707"/>
                      <a:pt x="348185" y="215624"/>
                      <a:pt x="286546" y="153868"/>
                    </a:cubicBezTo>
                    <a:cubicBezTo>
                      <a:pt x="224908" y="92111"/>
                      <a:pt x="87274" y="6441"/>
                      <a:pt x="28" y="7609"/>
                    </a:cubicBezTo>
                    <a:cubicBezTo>
                      <a:pt x="-309" y="-17629"/>
                      <a:pt x="2528" y="30159"/>
                      <a:pt x="2191" y="4921"/>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5" name="Google Shape;8738;p10">
            <a:extLst>
              <a:ext uri="{FF2B5EF4-FFF2-40B4-BE49-F238E27FC236}">
                <a16:creationId xmlns:a16="http://schemas.microsoft.com/office/drawing/2014/main" id="{F609DC1D-6CA1-4BCE-8D5B-EC10270CB76A}"/>
              </a:ext>
            </a:extLst>
          </p:cNvPr>
          <p:cNvSpPr/>
          <p:nvPr/>
        </p:nvSpPr>
        <p:spPr>
          <a:xfrm>
            <a:off x="2487415" y="4996750"/>
            <a:ext cx="1463040" cy="483680"/>
          </a:xfrm>
          <a:prstGeom prst="chevron">
            <a:avLst>
              <a:gd name="adj" fmla="val 50000"/>
            </a:avLst>
          </a:prstGeom>
          <a:solidFill>
            <a:srgbClr val="067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dirty="0">
                <a:solidFill>
                  <a:srgbClr val="FFFFFF"/>
                </a:solidFill>
                <a:latin typeface="Lato Light" panose="020F0502020204030203" pitchFamily="34" charset="0"/>
                <a:ea typeface="Lato Light" panose="020F0502020204030203" pitchFamily="34" charset="0"/>
                <a:cs typeface="Lato Light" panose="020F0502020204030203" pitchFamily="34" charset="0"/>
                <a:sym typeface="Oswald"/>
              </a:rPr>
              <a:t>High Level Design</a:t>
            </a:r>
            <a:endParaRPr dirty="0">
              <a:latin typeface="Lato Light" panose="020F0502020204030203" pitchFamily="34" charset="0"/>
              <a:ea typeface="Lato Light" panose="020F0502020204030203" pitchFamily="34" charset="0"/>
              <a:cs typeface="Lato Light" panose="020F0502020204030203" pitchFamily="34" charset="0"/>
            </a:endParaRPr>
          </a:p>
        </p:txBody>
      </p:sp>
      <p:sp>
        <p:nvSpPr>
          <p:cNvPr id="46" name="Google Shape;8739;p10">
            <a:extLst>
              <a:ext uri="{FF2B5EF4-FFF2-40B4-BE49-F238E27FC236}">
                <a16:creationId xmlns:a16="http://schemas.microsoft.com/office/drawing/2014/main" id="{D3CE257E-5990-4613-AD2B-A5E3416A6A40}"/>
              </a:ext>
            </a:extLst>
          </p:cNvPr>
          <p:cNvSpPr/>
          <p:nvPr/>
        </p:nvSpPr>
        <p:spPr>
          <a:xfrm>
            <a:off x="5844360" y="5015258"/>
            <a:ext cx="1463040" cy="487680"/>
          </a:xfrm>
          <a:prstGeom prst="chevron">
            <a:avLst>
              <a:gd name="adj" fmla="val 50000"/>
            </a:avLst>
          </a:prstGeom>
          <a:solidFill>
            <a:srgbClr val="067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Lato Light" panose="020F0502020204030203" pitchFamily="34" charset="0"/>
                <a:ea typeface="Lato Light" panose="020F0502020204030203" pitchFamily="34" charset="0"/>
                <a:cs typeface="Lato Light" panose="020F0502020204030203" pitchFamily="34" charset="0"/>
                <a:sym typeface="Oswald"/>
              </a:rPr>
              <a:t>Test</a:t>
            </a:r>
            <a:endParaRPr>
              <a:latin typeface="Lato Light" panose="020F0502020204030203" pitchFamily="34" charset="0"/>
              <a:ea typeface="Lato Light" panose="020F0502020204030203" pitchFamily="34" charset="0"/>
              <a:cs typeface="Lato Light" panose="020F0502020204030203" pitchFamily="34" charset="0"/>
            </a:endParaRPr>
          </a:p>
        </p:txBody>
      </p:sp>
      <p:sp>
        <p:nvSpPr>
          <p:cNvPr id="47" name="Google Shape;8740;p10">
            <a:extLst>
              <a:ext uri="{FF2B5EF4-FFF2-40B4-BE49-F238E27FC236}">
                <a16:creationId xmlns:a16="http://schemas.microsoft.com/office/drawing/2014/main" id="{AE25CB3B-94B8-4B92-8EC0-7A89D419284A}"/>
              </a:ext>
            </a:extLst>
          </p:cNvPr>
          <p:cNvSpPr/>
          <p:nvPr/>
        </p:nvSpPr>
        <p:spPr>
          <a:xfrm>
            <a:off x="7221467" y="5015258"/>
            <a:ext cx="1463040" cy="487680"/>
          </a:xfrm>
          <a:prstGeom prst="chevron">
            <a:avLst>
              <a:gd name="adj" fmla="val 50000"/>
            </a:avLst>
          </a:prstGeom>
          <a:solidFill>
            <a:srgbClr val="0671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FFFFFF"/>
                </a:solidFill>
                <a:latin typeface="Lato Light" panose="020F0502020204030203" pitchFamily="34" charset="0"/>
                <a:ea typeface="Lato Light" panose="020F0502020204030203" pitchFamily="34" charset="0"/>
                <a:cs typeface="Lato Light" panose="020F0502020204030203" pitchFamily="34" charset="0"/>
                <a:sym typeface="Oswald"/>
              </a:rPr>
              <a:t>Go Live</a:t>
            </a:r>
            <a:endParaRPr>
              <a:latin typeface="Lato Light" panose="020F0502020204030203" pitchFamily="34" charset="0"/>
              <a:ea typeface="Lato Light" panose="020F0502020204030203" pitchFamily="34" charset="0"/>
              <a:cs typeface="Lato Light" panose="020F0502020204030203" pitchFamily="34" charset="0"/>
            </a:endParaRPr>
          </a:p>
        </p:txBody>
      </p:sp>
      <p:sp>
        <p:nvSpPr>
          <p:cNvPr id="48" name="Google Shape;8743;p10">
            <a:extLst>
              <a:ext uri="{FF2B5EF4-FFF2-40B4-BE49-F238E27FC236}">
                <a16:creationId xmlns:a16="http://schemas.microsoft.com/office/drawing/2014/main" id="{04A71C37-4284-42ED-BAE2-1F0BE16FBE42}"/>
              </a:ext>
            </a:extLst>
          </p:cNvPr>
          <p:cNvSpPr txBox="1"/>
          <p:nvPr/>
        </p:nvSpPr>
        <p:spPr>
          <a:xfrm>
            <a:off x="9016073" y="1113914"/>
            <a:ext cx="2901399" cy="4801274"/>
          </a:xfrm>
          <a:prstGeom prst="rect">
            <a:avLst/>
          </a:prstGeom>
          <a:noFill/>
          <a:ln>
            <a:noFill/>
          </a:ln>
        </p:spPr>
        <p:txBody>
          <a:bodyPr spcFirstLastPara="1" wrap="square" lIns="91425" tIns="45700" rIns="91425" bIns="45700" anchor="t" anchorCtr="0">
            <a:spAutoFit/>
          </a:bodyPr>
          <a:lstStyle/>
          <a:p>
            <a:pPr marL="380990" marR="0" lvl="0" indent="-253990" algn="l" rtl="0">
              <a:spcBef>
                <a:spcPts val="0"/>
              </a:spcBef>
              <a:spcAft>
                <a:spcPts val="0"/>
              </a:spcAft>
              <a:buClr>
                <a:schemeClr val="dk1"/>
              </a:buClr>
              <a:buSzPts val="2000"/>
              <a:buFont typeface="Arial"/>
              <a:buNone/>
            </a:pPr>
            <a:endParaRPr sz="1600" dirty="0">
              <a:latin typeface="Lato Light" panose="020F0502020204030203" pitchFamily="34" charset="0"/>
              <a:ea typeface="Lato Light" panose="020F0502020204030203" pitchFamily="34" charset="0"/>
              <a:cs typeface="Lato Light" panose="020F0502020204030203" pitchFamily="34" charset="0"/>
              <a:sym typeface="Arial"/>
            </a:endParaRPr>
          </a:p>
          <a:p>
            <a:pPr marL="380990" marR="0" lvl="0" indent="-380990" algn="l" rtl="0">
              <a:spcBef>
                <a:spcPts val="0"/>
              </a:spcBef>
              <a:spcAft>
                <a:spcPts val="0"/>
              </a:spcAft>
              <a:buClr>
                <a:schemeClr val="dk1"/>
              </a:buClr>
              <a:buSzPts val="2000"/>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sym typeface="Arial"/>
              </a:rPr>
              <a:t>Agile MVP provides swift value (low effort, high value)</a:t>
            </a:r>
            <a:endParaRPr sz="1200" dirty="0">
              <a:latin typeface="Lato Light" panose="020F0502020204030203" pitchFamily="34" charset="0"/>
              <a:ea typeface="Lato Light" panose="020F0502020204030203" pitchFamily="34" charset="0"/>
              <a:cs typeface="Lato Light" panose="020F0502020204030203" pitchFamily="34" charset="0"/>
            </a:endParaRPr>
          </a:p>
          <a:p>
            <a:pPr marL="380990" marR="0" lvl="0" indent="-253990" algn="l" rtl="0">
              <a:spcBef>
                <a:spcPts val="0"/>
              </a:spcBef>
              <a:spcAft>
                <a:spcPts val="0"/>
              </a:spcAft>
              <a:buClr>
                <a:schemeClr val="dk1"/>
              </a:buClr>
              <a:buSzPts val="2000"/>
              <a:buFont typeface="Arial"/>
              <a:buNone/>
            </a:pPr>
            <a:endParaRPr sz="1600" dirty="0">
              <a:latin typeface="Lato Light" panose="020F0502020204030203" pitchFamily="34" charset="0"/>
              <a:ea typeface="Lato Light" panose="020F0502020204030203" pitchFamily="34" charset="0"/>
              <a:cs typeface="Lato Light" panose="020F0502020204030203" pitchFamily="34" charset="0"/>
              <a:sym typeface="Arial"/>
            </a:endParaRPr>
          </a:p>
          <a:p>
            <a:pPr marL="380990" indent="-380990">
              <a:buClr>
                <a:schemeClr val="dk1"/>
              </a:buClr>
              <a:buSzPts val="2000"/>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sym typeface="Arial"/>
              </a:rPr>
              <a:t>Choosing MVP release to appropriate business unit to reduce risks</a:t>
            </a:r>
            <a:endParaRPr lang="en-US" sz="1200" dirty="0">
              <a:latin typeface="Lato Light" panose="020F0502020204030203" pitchFamily="34" charset="0"/>
              <a:ea typeface="Lato Light" panose="020F0502020204030203" pitchFamily="34" charset="0"/>
              <a:cs typeface="Lato Light" panose="020F0502020204030203" pitchFamily="34" charset="0"/>
            </a:endParaRPr>
          </a:p>
          <a:p>
            <a:pPr>
              <a:buClr>
                <a:schemeClr val="dk1"/>
              </a:buClr>
              <a:buSzPts val="2000"/>
            </a:pPr>
            <a:endParaRPr lang="en-US" sz="1200" dirty="0">
              <a:latin typeface="Lato Light" panose="020F0502020204030203" pitchFamily="34" charset="0"/>
              <a:ea typeface="Lato Light" panose="020F0502020204030203" pitchFamily="34" charset="0"/>
              <a:cs typeface="Lato Light" panose="020F0502020204030203" pitchFamily="34" charset="0"/>
              <a:sym typeface="Arial"/>
            </a:endParaRPr>
          </a:p>
          <a:p>
            <a:pPr marL="380990" indent="-380990">
              <a:buClr>
                <a:schemeClr val="dk1"/>
              </a:buClr>
              <a:buSzPts val="2000"/>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sym typeface="Arial"/>
              </a:rPr>
              <a:t>Improve – Learning from MVP and Continuous improvement to incorporate user feedback and more advanced capabilities</a:t>
            </a:r>
            <a:endParaRPr sz="1200" dirty="0">
              <a:latin typeface="Lato Light" panose="020F0502020204030203" pitchFamily="34" charset="0"/>
              <a:ea typeface="Lato Light" panose="020F0502020204030203" pitchFamily="34" charset="0"/>
              <a:cs typeface="Lato Light" panose="020F0502020204030203" pitchFamily="34" charset="0"/>
            </a:endParaRPr>
          </a:p>
          <a:p>
            <a:pPr marL="0" marR="0" lvl="0" indent="0" algn="l" rtl="0">
              <a:spcBef>
                <a:spcPts val="0"/>
              </a:spcBef>
              <a:spcAft>
                <a:spcPts val="0"/>
              </a:spcAft>
              <a:buNone/>
            </a:pPr>
            <a:endParaRPr sz="1600" dirty="0">
              <a:latin typeface="Lato Light" panose="020F0502020204030203" pitchFamily="34" charset="0"/>
              <a:ea typeface="Lato Light" panose="020F0502020204030203" pitchFamily="34" charset="0"/>
              <a:cs typeface="Lato Light" panose="020F0502020204030203" pitchFamily="34" charset="0"/>
              <a:sym typeface="Arial"/>
            </a:endParaRPr>
          </a:p>
          <a:p>
            <a:pPr marL="380990" marR="0" lvl="0" indent="-380990">
              <a:spcBef>
                <a:spcPts val="0"/>
              </a:spcBef>
              <a:spcAft>
                <a:spcPts val="0"/>
              </a:spcAft>
              <a:buClr>
                <a:schemeClr val="dk1"/>
              </a:buClr>
              <a:buSzPts val="2000"/>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sym typeface="Arial"/>
              </a:rPr>
              <a:t>Scalability – After MVP success, roll out to other business units </a:t>
            </a:r>
          </a:p>
          <a:p>
            <a:pPr marR="0" lvl="0">
              <a:spcBef>
                <a:spcPts val="0"/>
              </a:spcBef>
              <a:spcAft>
                <a:spcPts val="0"/>
              </a:spcAft>
              <a:buClr>
                <a:schemeClr val="dk1"/>
              </a:buClr>
              <a:buSzPts val="2000"/>
            </a:pPr>
            <a:r>
              <a:rPr lang="en-US" sz="1200" dirty="0">
                <a:latin typeface="Lato Light" panose="020F0502020204030203" pitchFamily="34" charset="0"/>
                <a:ea typeface="Lato Light" panose="020F0502020204030203" pitchFamily="34" charset="0"/>
                <a:cs typeface="Lato Light" panose="020F0502020204030203" pitchFamily="34" charset="0"/>
                <a:sym typeface="Arial"/>
              </a:rPr>
              <a:t> </a:t>
            </a:r>
          </a:p>
          <a:p>
            <a:pPr marL="380990" marR="0" lvl="0" indent="-380990">
              <a:spcBef>
                <a:spcPts val="0"/>
              </a:spcBef>
              <a:spcAft>
                <a:spcPts val="0"/>
              </a:spcAft>
              <a:buClr>
                <a:schemeClr val="dk1"/>
              </a:buClr>
              <a:buSzPts val="2000"/>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sym typeface="Arial"/>
              </a:rPr>
              <a:t>Iterative sprints of quick configuration and user reviews</a:t>
            </a:r>
          </a:p>
          <a:p>
            <a:pPr marL="380990" marR="0" lvl="0" indent="-380990">
              <a:spcBef>
                <a:spcPts val="0"/>
              </a:spcBef>
              <a:spcAft>
                <a:spcPts val="0"/>
              </a:spcAft>
              <a:buClr>
                <a:schemeClr val="dk1"/>
              </a:buClr>
              <a:buSzPts val="2000"/>
              <a:buFont typeface="Arial"/>
              <a:buChar char="•"/>
            </a:pPr>
            <a:endParaRPr lang="en-US" sz="1200" dirty="0">
              <a:latin typeface="Lato Light" panose="020F0502020204030203" pitchFamily="34" charset="0"/>
              <a:ea typeface="Lato Light" panose="020F0502020204030203" pitchFamily="34" charset="0"/>
              <a:cs typeface="Lato Light" panose="020F0502020204030203" pitchFamily="34" charset="0"/>
              <a:sym typeface="Arial"/>
            </a:endParaRPr>
          </a:p>
          <a:p>
            <a:pPr marL="380990" indent="-380990">
              <a:buClr>
                <a:schemeClr val="dk1"/>
              </a:buClr>
              <a:buSzPts val="2000"/>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sym typeface="Arial"/>
              </a:rPr>
              <a:t>Setup of a </a:t>
            </a:r>
            <a:r>
              <a:rPr lang="en-US" sz="1200" dirty="0" err="1">
                <a:latin typeface="Lato Light" panose="020F0502020204030203" pitchFamily="34" charset="0"/>
                <a:ea typeface="Lato Light" panose="020F0502020204030203" pitchFamily="34" charset="0"/>
                <a:cs typeface="Lato Light" panose="020F0502020204030203" pitchFamily="34" charset="0"/>
                <a:sym typeface="Arial"/>
              </a:rPr>
              <a:t>CoE</a:t>
            </a:r>
            <a:r>
              <a:rPr lang="en-US" sz="1200" dirty="0">
                <a:latin typeface="Lato Light" panose="020F0502020204030203" pitchFamily="34" charset="0"/>
                <a:ea typeface="Lato Light" panose="020F0502020204030203" pitchFamily="34" charset="0"/>
                <a:cs typeface="Lato Light" panose="020F0502020204030203" pitchFamily="34" charset="0"/>
                <a:sym typeface="Arial"/>
              </a:rPr>
              <a:t> (Center of Excellence) at the client organization to lead on-going AI development and maintenance </a:t>
            </a:r>
            <a:endParaRPr sz="1200" dirty="0">
              <a:latin typeface="Lato Light" panose="020F0502020204030203" pitchFamily="34" charset="0"/>
              <a:ea typeface="Lato Light" panose="020F0502020204030203" pitchFamily="34" charset="0"/>
              <a:cs typeface="Lato Light" panose="020F0502020204030203" pitchFamily="34" charset="0"/>
            </a:endParaRPr>
          </a:p>
          <a:p>
            <a:pPr marL="380990" marR="0" lvl="0" indent="-253990" algn="l" rtl="0">
              <a:spcBef>
                <a:spcPts val="0"/>
              </a:spcBef>
              <a:spcAft>
                <a:spcPts val="0"/>
              </a:spcAft>
              <a:buClr>
                <a:schemeClr val="dk1"/>
              </a:buClr>
              <a:buSzPts val="2000"/>
              <a:buFont typeface="Arial"/>
              <a:buNone/>
            </a:pPr>
            <a:endParaRPr sz="1600" dirty="0">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49" name="Google Shape;8744;p10">
            <a:extLst>
              <a:ext uri="{FF2B5EF4-FFF2-40B4-BE49-F238E27FC236}">
                <a16:creationId xmlns:a16="http://schemas.microsoft.com/office/drawing/2014/main" id="{6C99B919-01AC-44F4-970E-5156D205CA5C}"/>
              </a:ext>
            </a:extLst>
          </p:cNvPr>
          <p:cNvSpPr/>
          <p:nvPr/>
        </p:nvSpPr>
        <p:spPr>
          <a:xfrm>
            <a:off x="172532" y="4460089"/>
            <a:ext cx="1828800" cy="1828800"/>
          </a:xfrm>
          <a:prstGeom prst="ellipse">
            <a:avLst/>
          </a:prstGeom>
          <a:solidFill>
            <a:srgbClr val="7F7F7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dirty="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rPr>
              <a:t>Each Business Release has multiple agile sprints</a:t>
            </a:r>
            <a:endParaRPr sz="1467" dirty="0">
              <a:solidFill>
                <a:schemeClr val="lt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51" name="TextBox 50">
            <a:extLst>
              <a:ext uri="{FF2B5EF4-FFF2-40B4-BE49-F238E27FC236}">
                <a16:creationId xmlns:a16="http://schemas.microsoft.com/office/drawing/2014/main" id="{25488A79-C9F5-4D25-BA06-E83B3249013F}"/>
              </a:ext>
            </a:extLst>
          </p:cNvPr>
          <p:cNvSpPr txBox="1"/>
          <p:nvPr/>
        </p:nvSpPr>
        <p:spPr>
          <a:xfrm>
            <a:off x="3261966" y="23194"/>
            <a:ext cx="5668068" cy="646331"/>
          </a:xfrm>
          <a:prstGeom prst="rect">
            <a:avLst/>
          </a:prstGeom>
          <a:noFill/>
        </p:spPr>
        <p:txBody>
          <a:bodyPr wrap="square" rtlCol="0">
            <a:spAutoFit/>
          </a:bodyPr>
          <a:lstStyle/>
          <a:p>
            <a:r>
              <a:rPr lang="en-US" sz="3600" dirty="0">
                <a:latin typeface="Lato" panose="020F0502020204030203" pitchFamily="34" charset="0"/>
                <a:ea typeface="Lato" panose="020F0502020204030203" pitchFamily="34" charset="0"/>
                <a:cs typeface="Lato" panose="020F0502020204030203" pitchFamily="34" charset="0"/>
              </a:rPr>
              <a:t>Process industrialization </a:t>
            </a:r>
          </a:p>
        </p:txBody>
      </p:sp>
      <p:sp>
        <p:nvSpPr>
          <p:cNvPr id="52" name="TextBox 51">
            <a:extLst>
              <a:ext uri="{FF2B5EF4-FFF2-40B4-BE49-F238E27FC236}">
                <a16:creationId xmlns:a16="http://schemas.microsoft.com/office/drawing/2014/main" id="{B84D94CF-BDC2-4B34-9F6A-2CEAA257F320}"/>
              </a:ext>
            </a:extLst>
          </p:cNvPr>
          <p:cNvSpPr txBox="1"/>
          <p:nvPr/>
        </p:nvSpPr>
        <p:spPr>
          <a:xfrm flipH="1">
            <a:off x="1416623" y="687465"/>
            <a:ext cx="9358754" cy="400110"/>
          </a:xfrm>
          <a:prstGeom prst="rect">
            <a:avLst/>
          </a:prstGeom>
          <a:noFill/>
        </p:spPr>
        <p:txBody>
          <a:bodyPr wrap="square" rtlCol="0">
            <a:spAutoFit/>
          </a:bodyPr>
          <a:lstStyle/>
          <a:p>
            <a:r>
              <a:rPr lang="en-US" sz="2000" dirty="0">
                <a:latin typeface="Lato Light" panose="020F0502020204030203" pitchFamily="34" charset="0"/>
                <a:ea typeface="Lato Light" panose="020F0502020204030203" pitchFamily="34" charset="0"/>
                <a:cs typeface="Lato Light" panose="020F0502020204030203" pitchFamily="34" charset="0"/>
              </a:rPr>
              <a:t>Implementation using Hybrid Agile Methodology to ensure scalability and efficiency </a:t>
            </a:r>
          </a:p>
        </p:txBody>
      </p:sp>
    </p:spTree>
    <p:extLst>
      <p:ext uri="{BB962C8B-B14F-4D97-AF65-F5344CB8AC3E}">
        <p14:creationId xmlns:p14="http://schemas.microsoft.com/office/powerpoint/2010/main" val="3405237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664907-5F90-4A90-ABE5-F7C18394D69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7" name="TextBox 6">
            <a:extLst>
              <a:ext uri="{FF2B5EF4-FFF2-40B4-BE49-F238E27FC236}">
                <a16:creationId xmlns:a16="http://schemas.microsoft.com/office/drawing/2014/main" id="{1AA5C20D-4273-4C9F-9118-1D62B1DE36E7}"/>
              </a:ext>
            </a:extLst>
          </p:cNvPr>
          <p:cNvSpPr txBox="1"/>
          <p:nvPr/>
        </p:nvSpPr>
        <p:spPr>
          <a:xfrm>
            <a:off x="4862166" y="122223"/>
            <a:ext cx="2467668" cy="646331"/>
          </a:xfrm>
          <a:prstGeom prst="rect">
            <a:avLst/>
          </a:prstGeom>
          <a:noFill/>
        </p:spPr>
        <p:txBody>
          <a:bodyPr wrap="square" rtlCol="0">
            <a:spAutoFit/>
          </a:bodyPr>
          <a:lstStyle/>
          <a:p>
            <a:r>
              <a:rPr lang="en-US" sz="3600" dirty="0">
                <a:latin typeface="Lato" panose="020F0502020204030203" pitchFamily="34" charset="0"/>
                <a:ea typeface="Lato" panose="020F0502020204030203" pitchFamily="34" charset="0"/>
                <a:cs typeface="Lato" panose="020F0502020204030203" pitchFamily="34" charset="0"/>
              </a:rPr>
              <a:t>AI Culture</a:t>
            </a:r>
          </a:p>
        </p:txBody>
      </p:sp>
      <p:grpSp>
        <p:nvGrpSpPr>
          <p:cNvPr id="8" name="Google Shape;9449;p40">
            <a:extLst>
              <a:ext uri="{FF2B5EF4-FFF2-40B4-BE49-F238E27FC236}">
                <a16:creationId xmlns:a16="http://schemas.microsoft.com/office/drawing/2014/main" id="{D84C5927-BF7C-4E6D-80B9-460CA1CBFF3B}"/>
              </a:ext>
            </a:extLst>
          </p:cNvPr>
          <p:cNvGrpSpPr/>
          <p:nvPr/>
        </p:nvGrpSpPr>
        <p:grpSpPr>
          <a:xfrm>
            <a:off x="567700" y="5385501"/>
            <a:ext cx="1690000" cy="808638"/>
            <a:chOff x="2715050" y="3611225"/>
            <a:chExt cx="1267500" cy="606478"/>
          </a:xfrm>
        </p:grpSpPr>
        <p:sp>
          <p:nvSpPr>
            <p:cNvPr id="9" name="Google Shape;9450;p40">
              <a:extLst>
                <a:ext uri="{FF2B5EF4-FFF2-40B4-BE49-F238E27FC236}">
                  <a16:creationId xmlns:a16="http://schemas.microsoft.com/office/drawing/2014/main" id="{11D106EB-B9CE-4F4D-B20B-E77763DA58D6}"/>
                </a:ext>
              </a:extLst>
            </p:cNvPr>
            <p:cNvSpPr/>
            <p:nvPr/>
          </p:nvSpPr>
          <p:spPr>
            <a:xfrm>
              <a:off x="2715050" y="3611225"/>
              <a:ext cx="1267500" cy="496200"/>
            </a:xfrm>
            <a:prstGeom prst="rect">
              <a:avLst/>
            </a:prstGeom>
            <a:noFill/>
            <a:ln>
              <a:noFill/>
            </a:ln>
          </p:spPr>
          <p:txBody>
            <a:bodyPr spcFirstLastPara="1" wrap="square" lIns="121900" tIns="487650" rIns="121900" bIns="121900" anchor="ctr" anchorCtr="0">
              <a:noAutofit/>
            </a:bodyPr>
            <a:lstStyle/>
            <a:p>
              <a:pPr marL="0" marR="0" lvl="0" indent="0" algn="r" rtl="0">
                <a:spcBef>
                  <a:spcPts val="0"/>
                </a:spcBef>
                <a:spcAft>
                  <a:spcPts val="0"/>
                </a:spcAft>
                <a:buNone/>
              </a:pPr>
              <a:r>
                <a:rPr lang="en-US" sz="1333">
                  <a:solidFill>
                    <a:schemeClr val="dk1"/>
                  </a:solidFill>
                  <a:latin typeface="Lato Light" panose="020F0502020204030203" pitchFamily="34" charset="0"/>
                  <a:ea typeface="Lato Light" panose="020F0502020204030203" pitchFamily="34" charset="0"/>
                  <a:cs typeface="Lato Light" panose="020F0502020204030203" pitchFamily="34" charset="0"/>
                  <a:sym typeface="Arial"/>
                </a:rPr>
                <a:t>22 Badges</a:t>
              </a:r>
              <a:endParaRPr sz="1333">
                <a:solidFill>
                  <a:schemeClr val="dk1"/>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pic>
          <p:nvPicPr>
            <p:cNvPr id="10" name="Google Shape;9451;p40">
              <a:extLst>
                <a:ext uri="{FF2B5EF4-FFF2-40B4-BE49-F238E27FC236}">
                  <a16:creationId xmlns:a16="http://schemas.microsoft.com/office/drawing/2014/main" id="{842A93A2-81B7-43ED-93A0-88D5C030D0AD}"/>
                </a:ext>
              </a:extLst>
            </p:cNvPr>
            <p:cNvPicPr preferRelativeResize="0"/>
            <p:nvPr/>
          </p:nvPicPr>
          <p:blipFill rotWithShape="1">
            <a:blip r:embed="rId2">
              <a:alphaModFix/>
            </a:blip>
            <a:srcRect/>
            <a:stretch/>
          </p:blipFill>
          <p:spPr>
            <a:xfrm>
              <a:off x="2789803" y="3809703"/>
              <a:ext cx="408000" cy="408000"/>
            </a:xfrm>
            <a:prstGeom prst="rect">
              <a:avLst/>
            </a:prstGeom>
            <a:noFill/>
            <a:ln>
              <a:noFill/>
            </a:ln>
          </p:spPr>
        </p:pic>
      </p:grpSp>
      <p:graphicFrame>
        <p:nvGraphicFramePr>
          <p:cNvPr id="11" name="Google Shape;9452;p40">
            <a:extLst>
              <a:ext uri="{FF2B5EF4-FFF2-40B4-BE49-F238E27FC236}">
                <a16:creationId xmlns:a16="http://schemas.microsoft.com/office/drawing/2014/main" id="{439CDF4B-720A-4F30-ADAB-40D2A661AC89}"/>
              </a:ext>
            </a:extLst>
          </p:cNvPr>
          <p:cNvGraphicFramePr/>
          <p:nvPr>
            <p:extLst>
              <p:ext uri="{D42A27DB-BD31-4B8C-83A1-F6EECF244321}">
                <p14:modId xmlns:p14="http://schemas.microsoft.com/office/powerpoint/2010/main" val="3092389993"/>
              </p:ext>
            </p:extLst>
          </p:nvPr>
        </p:nvGraphicFramePr>
        <p:xfrm>
          <a:off x="674251" y="3998187"/>
          <a:ext cx="4824250" cy="1683700"/>
        </p:xfrm>
        <a:graphic>
          <a:graphicData uri="http://schemas.openxmlformats.org/drawingml/2006/table">
            <a:tbl>
              <a:tblPr>
                <a:noFill/>
              </a:tblPr>
              <a:tblGrid>
                <a:gridCol w="2588425">
                  <a:extLst>
                    <a:ext uri="{9D8B030D-6E8A-4147-A177-3AD203B41FA5}">
                      <a16:colId xmlns:a16="http://schemas.microsoft.com/office/drawing/2014/main" val="20000"/>
                    </a:ext>
                  </a:extLst>
                </a:gridCol>
                <a:gridCol w="2235825">
                  <a:extLst>
                    <a:ext uri="{9D8B030D-6E8A-4147-A177-3AD203B41FA5}">
                      <a16:colId xmlns:a16="http://schemas.microsoft.com/office/drawing/2014/main" val="20001"/>
                    </a:ext>
                  </a:extLst>
                </a:gridCol>
              </a:tblGrid>
              <a:tr h="1683700">
                <a:tc>
                  <a:txBody>
                    <a:bodyPr/>
                    <a:lstStyle/>
                    <a:p>
                      <a:pPr marL="0" marR="0" lvl="0" indent="0" algn="l" rtl="0">
                        <a:lnSpc>
                          <a:spcPct val="150000"/>
                        </a:lnSpc>
                        <a:spcBef>
                          <a:spcPts val="0"/>
                        </a:spcBef>
                        <a:spcAft>
                          <a:spcPts val="0"/>
                        </a:spcAft>
                        <a:buClr>
                          <a:schemeClr val="dk1"/>
                        </a:buClr>
                        <a:buSzPts val="1100"/>
                        <a:buFont typeface="Arial"/>
                        <a:buNone/>
                      </a:pPr>
                      <a:r>
                        <a:rPr lang="en-US" sz="1100" b="1"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rPr>
                        <a:t>LMS Courses on:</a:t>
                      </a:r>
                      <a:endParaRPr sz="1100" b="1"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rPr>
                        <a:t>Platform Series</a:t>
                      </a:r>
                      <a:endParaRPr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rPr>
                        <a:t>Data Science Series</a:t>
                      </a:r>
                      <a:endParaRPr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rPr>
                        <a:t>Solver Series</a:t>
                      </a:r>
                      <a:endParaRPr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rPr>
                        <a:t>Reference Product Series</a:t>
                      </a:r>
                      <a:endParaRPr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rPr>
                        <a:t>Supply Chain Basics Series</a:t>
                      </a:r>
                      <a:endParaRPr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rPr>
                        <a:t>o9 Methodology Series</a:t>
                      </a:r>
                      <a:endParaRPr sz="2500" u="none" strike="noStrike" cap="none">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chemeClr val="dk1"/>
                        </a:buClr>
                        <a:buSzPts val="1100"/>
                        <a:buFont typeface="Arial"/>
                        <a:buNone/>
                      </a:pPr>
                      <a:r>
                        <a:rPr lang="en-US" sz="11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Upcoming LMS Courses:</a:t>
                      </a:r>
                      <a:endParaRPr sz="1100" b="1"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Micro Master Programs</a:t>
                      </a:r>
                      <a:endParaRPr sz="11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Sales/Pre-sales Series</a:t>
                      </a:r>
                      <a:endParaRPr sz="11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Overview Series</a:t>
                      </a:r>
                      <a:endParaRPr sz="11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dirty="0" err="1">
                          <a:solidFill>
                            <a:schemeClr val="tx1"/>
                          </a:solidFill>
                          <a:latin typeface="Lato Light" panose="020F0502020204030203" pitchFamily="34" charset="0"/>
                          <a:ea typeface="Lato Light" panose="020F0502020204030203" pitchFamily="34" charset="0"/>
                          <a:cs typeface="Lato Light" panose="020F0502020204030203" pitchFamily="34" charset="0"/>
                        </a:rPr>
                        <a:t>AoTP</a:t>
                      </a:r>
                      <a:r>
                        <a:rPr lang="en-US" sz="11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 Series</a:t>
                      </a:r>
                      <a:endParaRPr sz="11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114300" marR="0" lvl="0" indent="-107950" algn="l" rtl="0">
                        <a:lnSpc>
                          <a:spcPct val="115000"/>
                        </a:lnSpc>
                        <a:spcBef>
                          <a:spcPts val="0"/>
                        </a:spcBef>
                        <a:spcAft>
                          <a:spcPts val="0"/>
                        </a:spcAft>
                        <a:buClr>
                          <a:schemeClr val="dk1"/>
                        </a:buClr>
                        <a:buSzPts val="800"/>
                        <a:buFont typeface="Arial"/>
                        <a:buChar char="●"/>
                      </a:pPr>
                      <a:r>
                        <a:rPr lang="en-US" sz="11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rPr>
                        <a:t>o9 Processes Series</a:t>
                      </a:r>
                      <a:endParaRPr sz="2500" u="none" strike="noStrike" cap="none"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12" name="Google Shape;9455;p40">
            <a:extLst>
              <a:ext uri="{FF2B5EF4-FFF2-40B4-BE49-F238E27FC236}">
                <a16:creationId xmlns:a16="http://schemas.microsoft.com/office/drawing/2014/main" id="{58049244-1A7A-4245-825D-14FC7AAA9808}"/>
              </a:ext>
            </a:extLst>
          </p:cNvPr>
          <p:cNvPicPr preferRelativeResize="0"/>
          <p:nvPr/>
        </p:nvPicPr>
        <p:blipFill rotWithShape="1">
          <a:blip r:embed="rId3">
            <a:alphaModFix/>
          </a:blip>
          <a:srcRect l="17812" r="18751"/>
          <a:stretch/>
        </p:blipFill>
        <p:spPr>
          <a:xfrm>
            <a:off x="6172701" y="1373400"/>
            <a:ext cx="5486400" cy="4854272"/>
          </a:xfrm>
          <a:prstGeom prst="rect">
            <a:avLst/>
          </a:prstGeom>
          <a:noFill/>
          <a:ln w="9525" cap="flat" cmpd="sng">
            <a:solidFill>
              <a:srgbClr val="D9D9D9"/>
            </a:solidFill>
            <a:prstDash val="solid"/>
            <a:round/>
            <a:headEnd type="none" w="sm" len="sm"/>
            <a:tailEnd type="none" w="sm" len="sm"/>
          </a:ln>
        </p:spPr>
      </p:pic>
      <p:sp>
        <p:nvSpPr>
          <p:cNvPr id="13" name="Google Shape;9456;p40">
            <a:extLst>
              <a:ext uri="{FF2B5EF4-FFF2-40B4-BE49-F238E27FC236}">
                <a16:creationId xmlns:a16="http://schemas.microsoft.com/office/drawing/2014/main" id="{1561CED8-0A46-4923-A2B1-613A5695832C}"/>
              </a:ext>
            </a:extLst>
          </p:cNvPr>
          <p:cNvSpPr txBox="1">
            <a:spLocks/>
          </p:cNvSpPr>
          <p:nvPr/>
        </p:nvSpPr>
        <p:spPr>
          <a:xfrm>
            <a:off x="674251" y="1373400"/>
            <a:ext cx="4942000" cy="2100800"/>
          </a:xfrm>
          <a:prstGeom prst="rect">
            <a:avLst/>
          </a:prstGeom>
          <a:noFill/>
          <a:ln>
            <a:noFill/>
          </a:ln>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Clr>
                <a:schemeClr val="dk1"/>
              </a:buClr>
              <a:buSzPts val="1100"/>
              <a:buFont typeface="Arial" panose="020B0604020202020204" pitchFamily="34" charset="0"/>
              <a:buNone/>
            </a:pPr>
            <a:r>
              <a:rPr lang="en-US" sz="1600" dirty="0">
                <a:latin typeface="Lato Light" panose="020F0502020204030203" pitchFamily="34" charset="0"/>
                <a:ea typeface="Lato Light" panose="020F0502020204030203" pitchFamily="34" charset="0"/>
                <a:cs typeface="Lato Light" panose="020F0502020204030203" pitchFamily="34" charset="0"/>
              </a:rPr>
              <a:t>o9 Academy digital learning courses are available for services teams to learn what’s new with each reference product release</a:t>
            </a:r>
          </a:p>
          <a:p>
            <a:pPr marL="0" indent="0">
              <a:lnSpc>
                <a:spcPct val="115000"/>
              </a:lnSpc>
              <a:spcBef>
                <a:spcPts val="0"/>
              </a:spcBef>
              <a:buClr>
                <a:schemeClr val="dk1"/>
              </a:buClr>
              <a:buSzPts val="1100"/>
              <a:buFont typeface="Arial" panose="020B0604020202020204" pitchFamily="34" charset="0"/>
              <a:buNone/>
            </a:pPr>
            <a:endParaRPr lang="en-US" sz="1600" dirty="0">
              <a:latin typeface="Lato Light" panose="020F0502020204030203" pitchFamily="34" charset="0"/>
              <a:ea typeface="Lato Light" panose="020F0502020204030203" pitchFamily="34" charset="0"/>
              <a:cs typeface="Lato Light" panose="020F0502020204030203" pitchFamily="34" charset="0"/>
            </a:endParaRPr>
          </a:p>
          <a:p>
            <a:pPr marL="0" indent="0">
              <a:lnSpc>
                <a:spcPct val="115000"/>
              </a:lnSpc>
              <a:spcBef>
                <a:spcPts val="0"/>
              </a:spcBef>
              <a:buClr>
                <a:schemeClr val="dk1"/>
              </a:buClr>
              <a:buSzPts val="1100"/>
              <a:buFont typeface="Arial" panose="020B0604020202020204" pitchFamily="34" charset="0"/>
              <a:buNone/>
            </a:pPr>
            <a:r>
              <a:rPr lang="en-US" sz="1600" dirty="0">
                <a:latin typeface="Lato Light" panose="020F0502020204030203" pitchFamily="34" charset="0"/>
                <a:ea typeface="Lato Light" panose="020F0502020204030203" pitchFamily="34" charset="0"/>
                <a:cs typeface="Lato Light" panose="020F0502020204030203" pitchFamily="34" charset="0"/>
              </a:rPr>
              <a:t>Reference model courses with varying levels of details from basic to advanced are available for partners and customers</a:t>
            </a:r>
          </a:p>
          <a:p>
            <a:pPr marL="0" indent="0">
              <a:lnSpc>
                <a:spcPct val="115000"/>
              </a:lnSpc>
              <a:spcBef>
                <a:spcPts val="0"/>
              </a:spcBef>
              <a:buClr>
                <a:schemeClr val="dk1"/>
              </a:buClr>
              <a:buSzPts val="1100"/>
              <a:buFont typeface="Arial" panose="020B0604020202020204" pitchFamily="34" charset="0"/>
              <a:buNone/>
            </a:pPr>
            <a:endParaRPr lang="en-US" sz="1600" dirty="0">
              <a:latin typeface="Lato Light" panose="020F0502020204030203" pitchFamily="34" charset="0"/>
              <a:ea typeface="Lato Light" panose="020F0502020204030203" pitchFamily="34" charset="0"/>
              <a:cs typeface="Lato Light" panose="020F0502020204030203" pitchFamily="34" charset="0"/>
            </a:endParaRPr>
          </a:p>
          <a:p>
            <a:pPr marL="0" indent="0">
              <a:lnSpc>
                <a:spcPct val="115000"/>
              </a:lnSpc>
              <a:spcBef>
                <a:spcPts val="0"/>
              </a:spcBef>
              <a:buSzPts val="1400"/>
              <a:buFont typeface="Arial" panose="020B0604020202020204" pitchFamily="34" charset="0"/>
              <a:buNone/>
            </a:pP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4" name="Google Shape;9458;p40">
            <a:extLst>
              <a:ext uri="{FF2B5EF4-FFF2-40B4-BE49-F238E27FC236}">
                <a16:creationId xmlns:a16="http://schemas.microsoft.com/office/drawing/2014/main" id="{0AFF56E0-94CE-4618-8AF1-317027BE4C08}"/>
              </a:ext>
            </a:extLst>
          </p:cNvPr>
          <p:cNvPicPr preferRelativeResize="0"/>
          <p:nvPr/>
        </p:nvPicPr>
        <p:blipFill rotWithShape="1">
          <a:blip r:embed="rId4">
            <a:alphaModFix/>
          </a:blip>
          <a:srcRect/>
          <a:stretch/>
        </p:blipFill>
        <p:spPr>
          <a:xfrm>
            <a:off x="674251" y="3705600"/>
            <a:ext cx="365760" cy="292608"/>
          </a:xfrm>
          <a:prstGeom prst="rect">
            <a:avLst/>
          </a:prstGeom>
          <a:noFill/>
          <a:ln>
            <a:noFill/>
          </a:ln>
        </p:spPr>
      </p:pic>
      <p:sp>
        <p:nvSpPr>
          <p:cNvPr id="15" name="TextBox 14">
            <a:extLst>
              <a:ext uri="{FF2B5EF4-FFF2-40B4-BE49-F238E27FC236}">
                <a16:creationId xmlns:a16="http://schemas.microsoft.com/office/drawing/2014/main" id="{8E6B8166-994E-4650-A374-1042316E01AB}"/>
              </a:ext>
            </a:extLst>
          </p:cNvPr>
          <p:cNvSpPr txBox="1"/>
          <p:nvPr/>
        </p:nvSpPr>
        <p:spPr>
          <a:xfrm flipH="1">
            <a:off x="4798498" y="687465"/>
            <a:ext cx="2595005" cy="400110"/>
          </a:xfrm>
          <a:prstGeom prst="rect">
            <a:avLst/>
          </a:prstGeom>
          <a:noFill/>
        </p:spPr>
        <p:txBody>
          <a:bodyPr wrap="square" rtlCol="0">
            <a:spAutoFit/>
          </a:bodyPr>
          <a:lstStyle/>
          <a:p>
            <a:r>
              <a:rPr lang="en-US" sz="2000" dirty="0">
                <a:latin typeface="Lato Light" panose="020F0502020204030203" pitchFamily="34" charset="0"/>
                <a:ea typeface="Lato Light" panose="020F0502020204030203" pitchFamily="34" charset="0"/>
                <a:cs typeface="Lato Light" panose="020F0502020204030203" pitchFamily="34" charset="0"/>
              </a:rPr>
              <a:t>Training &amp; Education</a:t>
            </a:r>
          </a:p>
        </p:txBody>
      </p:sp>
    </p:spTree>
    <p:extLst>
      <p:ext uri="{BB962C8B-B14F-4D97-AF65-F5344CB8AC3E}">
        <p14:creationId xmlns:p14="http://schemas.microsoft.com/office/powerpoint/2010/main" val="339134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777AE61-1321-4FC0-A55B-AE4C03E3B2CF}"/>
              </a:ext>
            </a:extLst>
          </p:cNvPr>
          <p:cNvPicPr>
            <a:picLocks noChangeAspect="1"/>
          </p:cNvPicPr>
          <p:nvPr/>
        </p:nvPicPr>
        <p:blipFill rotWithShape="1">
          <a:blip r:embed="rId2">
            <a:alphaModFix amt="43000"/>
          </a:blip>
          <a:srcRect t="15730"/>
          <a:stretch/>
        </p:blipFill>
        <p:spPr>
          <a:xfrm>
            <a:off x="20" y="10"/>
            <a:ext cx="12191980" cy="6857990"/>
          </a:xfrm>
          <a:prstGeom prst="rect">
            <a:avLst/>
          </a:prstGeom>
        </p:spPr>
      </p:pic>
      <p:sp>
        <p:nvSpPr>
          <p:cNvPr id="10" name="TextBox 9">
            <a:extLst>
              <a:ext uri="{FF2B5EF4-FFF2-40B4-BE49-F238E27FC236}">
                <a16:creationId xmlns:a16="http://schemas.microsoft.com/office/drawing/2014/main" id="{5C931112-A132-4227-8A4E-29A7F2419480}"/>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spc="300">
                <a:solidFill>
                  <a:srgbClr val="FFFFFF"/>
                </a:solidFill>
                <a:latin typeface="+mj-lt"/>
                <a:ea typeface="+mj-ea"/>
                <a:cs typeface="+mj-cs"/>
              </a:rPr>
              <a:t>O9 Workshops</a:t>
            </a:r>
            <a:endParaRPr lang="en-US" sz="4400" b="1" spc="300">
              <a:ln w="28575">
                <a:solidFill>
                  <a:schemeClr val="tx1"/>
                </a:solidFill>
              </a:ln>
              <a:solidFill>
                <a:srgbClr val="FFFFFF"/>
              </a:solidFill>
              <a:latin typeface="+mj-lt"/>
              <a:ea typeface="+mj-ea"/>
              <a:cs typeface="+mj-cs"/>
            </a:endParaRPr>
          </a:p>
        </p:txBody>
      </p:sp>
      <p:sp>
        <p:nvSpPr>
          <p:cNvPr id="3" name="Slide Number Placeholder 2">
            <a:extLst>
              <a:ext uri="{FF2B5EF4-FFF2-40B4-BE49-F238E27FC236}">
                <a16:creationId xmlns:a16="http://schemas.microsoft.com/office/drawing/2014/main" id="{9038C9EC-F7C4-4E16-958A-10A18B9FC88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0000000-1234-1234-1234-123412341234}" type="slidenum">
              <a:rPr lang="en-US" smtClean="0">
                <a:solidFill>
                  <a:srgbClr val="FFFFFF"/>
                </a:solidFill>
                <a:latin typeface="Calibri" panose="020F0502020204030204"/>
              </a:rPr>
              <a:pPr>
                <a:spcAft>
                  <a:spcPts val="600"/>
                </a:spcAft>
                <a:defRPr/>
              </a:pPr>
              <a:t>35</a:t>
            </a:fld>
            <a:endParaRPr lang="en-US">
              <a:solidFill>
                <a:srgbClr val="FFFFFF"/>
              </a:solidFill>
              <a:latin typeface="Calibri" panose="020F0502020204030204"/>
            </a:endParaRPr>
          </a:p>
        </p:txBody>
      </p:sp>
      <p:graphicFrame>
        <p:nvGraphicFramePr>
          <p:cNvPr id="12" name="TextBox 8">
            <a:extLst>
              <a:ext uri="{FF2B5EF4-FFF2-40B4-BE49-F238E27FC236}">
                <a16:creationId xmlns:a16="http://schemas.microsoft.com/office/drawing/2014/main" id="{B9B6B765-2B78-462A-8113-9462AEF633ED}"/>
              </a:ext>
            </a:extLst>
          </p:cNvPr>
          <p:cNvGraphicFramePr/>
          <p:nvPr>
            <p:extLst>
              <p:ext uri="{D42A27DB-BD31-4B8C-83A1-F6EECF244321}">
                <p14:modId xmlns:p14="http://schemas.microsoft.com/office/powerpoint/2010/main" val="36216454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552437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97D897-21D8-4E7D-AB8B-4C340D9011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5" name="Google Shape;9253;p29">
            <a:extLst>
              <a:ext uri="{FF2B5EF4-FFF2-40B4-BE49-F238E27FC236}">
                <a16:creationId xmlns:a16="http://schemas.microsoft.com/office/drawing/2014/main" id="{6DB98101-B598-4BEC-9F62-5FFD5119E0ED}"/>
              </a:ext>
            </a:extLst>
          </p:cNvPr>
          <p:cNvSpPr txBox="1">
            <a:spLocks/>
          </p:cNvSpPr>
          <p:nvPr/>
        </p:nvSpPr>
        <p:spPr>
          <a:xfrm>
            <a:off x="6443283" y="3174761"/>
            <a:ext cx="5148007" cy="1400081"/>
          </a:xfrm>
          <a:prstGeom prst="rect">
            <a:avLst/>
          </a:prstGeom>
          <a:noFill/>
          <a:ln>
            <a:noFill/>
          </a:ln>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410" indent="-243410">
              <a:lnSpc>
                <a:spcPct val="100000"/>
              </a:lnSpc>
              <a:spcBef>
                <a:spcPts val="0"/>
              </a:spcBef>
              <a:buSzPts val="1600"/>
              <a:buFont typeface="Arial" panose="020B0604020202020204" pitchFamily="34" charset="0"/>
              <a:buChar char="●"/>
            </a:pPr>
            <a:r>
              <a:rPr lang="en-US" sz="1600">
                <a:latin typeface="Lato Light" panose="020F0502020204030203" pitchFamily="34" charset="0"/>
                <a:ea typeface="Lato Light" panose="020F0502020204030203" pitchFamily="34" charset="0"/>
                <a:cs typeface="Lato Light" panose="020F0502020204030203" pitchFamily="34" charset="0"/>
                <a:sym typeface="Arial"/>
              </a:rPr>
              <a:t>Especially for Sales, P&amp;L owners, so it is not a supply chain only initiative</a:t>
            </a:r>
            <a:endParaRPr lang="en-US">
              <a:latin typeface="Lato Light" panose="020F0502020204030203" pitchFamily="34" charset="0"/>
              <a:ea typeface="Lato Light" panose="020F0502020204030203" pitchFamily="34" charset="0"/>
              <a:cs typeface="Lato Light" panose="020F0502020204030203" pitchFamily="34" charset="0"/>
            </a:endParaRPr>
          </a:p>
          <a:p>
            <a:pPr marL="243410" indent="-243410">
              <a:lnSpc>
                <a:spcPct val="100000"/>
              </a:lnSpc>
              <a:spcBef>
                <a:spcPts val="0"/>
              </a:spcBef>
              <a:buSzPts val="1600"/>
              <a:buFont typeface="Arial" panose="020B0604020202020204" pitchFamily="34" charset="0"/>
              <a:buChar char="●"/>
            </a:pPr>
            <a:r>
              <a:rPr lang="en-US" sz="1600">
                <a:latin typeface="Lato Light" panose="020F0502020204030203" pitchFamily="34" charset="0"/>
                <a:ea typeface="Lato Light" panose="020F0502020204030203" pitchFamily="34" charset="0"/>
                <a:cs typeface="Lato Light" panose="020F0502020204030203" pitchFamily="34" charset="0"/>
                <a:sym typeface="Arial"/>
              </a:rPr>
              <a:t>Compelling Videos for Sales, P&amp;L teams on how this will make their life easier by reducing time spent on “non selling” activities</a:t>
            </a:r>
            <a:endParaRPr lang="en-US">
              <a:latin typeface="Lato Light" panose="020F0502020204030203" pitchFamily="34" charset="0"/>
              <a:ea typeface="Lato Light" panose="020F0502020204030203" pitchFamily="34" charset="0"/>
              <a:cs typeface="Lato Light" panose="020F0502020204030203" pitchFamily="34" charset="0"/>
            </a:endParaRPr>
          </a:p>
        </p:txBody>
      </p:sp>
      <p:sp>
        <p:nvSpPr>
          <p:cNvPr id="6" name="Google Shape;9254;p29">
            <a:extLst>
              <a:ext uri="{FF2B5EF4-FFF2-40B4-BE49-F238E27FC236}">
                <a16:creationId xmlns:a16="http://schemas.microsoft.com/office/drawing/2014/main" id="{83F33B0E-9E70-4DA5-9D52-4DC51A964A0F}"/>
              </a:ext>
            </a:extLst>
          </p:cNvPr>
          <p:cNvSpPr txBox="1">
            <a:spLocks/>
          </p:cNvSpPr>
          <p:nvPr/>
        </p:nvSpPr>
        <p:spPr>
          <a:xfrm>
            <a:off x="674266" y="299133"/>
            <a:ext cx="10917023" cy="544000"/>
          </a:xfrm>
          <a:prstGeom prst="rect">
            <a:avLst/>
          </a:prstGeom>
          <a:noFill/>
          <a:ln>
            <a:noFill/>
          </a:ln>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2800" b="1" dirty="0">
                <a:solidFill>
                  <a:schemeClr val="dk1"/>
                </a:solidFill>
                <a:latin typeface="Lato" panose="020F0502020204030203" pitchFamily="34" charset="0"/>
                <a:ea typeface="Lato" panose="020F0502020204030203" pitchFamily="34" charset="0"/>
                <a:cs typeface="Lato" panose="020F0502020204030203" pitchFamily="34" charset="0"/>
              </a:rPr>
              <a:t>Preparing for Change: Create compelling video-based communication for building organizational alignment</a:t>
            </a:r>
            <a:endParaRPr lang="en-US" sz="2800" b="1" dirty="0">
              <a:latin typeface="Lato" panose="020F0502020204030203" pitchFamily="34" charset="0"/>
              <a:ea typeface="Lato" panose="020F0502020204030203" pitchFamily="34" charset="0"/>
              <a:cs typeface="Lato" panose="020F0502020204030203" pitchFamily="34" charset="0"/>
            </a:endParaRPr>
          </a:p>
        </p:txBody>
      </p:sp>
      <p:sp>
        <p:nvSpPr>
          <p:cNvPr id="7" name="Google Shape;9255;p29">
            <a:extLst>
              <a:ext uri="{FF2B5EF4-FFF2-40B4-BE49-F238E27FC236}">
                <a16:creationId xmlns:a16="http://schemas.microsoft.com/office/drawing/2014/main" id="{A43266B3-13E4-417E-B404-D3C61056FED1}"/>
              </a:ext>
            </a:extLst>
          </p:cNvPr>
          <p:cNvSpPr/>
          <p:nvPr/>
        </p:nvSpPr>
        <p:spPr>
          <a:xfrm>
            <a:off x="867414" y="3894349"/>
            <a:ext cx="4355031" cy="17996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endParaRPr sz="1000">
              <a:solidFill>
                <a:schemeClr val="dk1"/>
              </a:solidFill>
              <a:latin typeface="Arial"/>
              <a:ea typeface="Arial"/>
              <a:cs typeface="Arial"/>
              <a:sym typeface="Arial"/>
            </a:endParaRPr>
          </a:p>
        </p:txBody>
      </p:sp>
      <p:sp>
        <p:nvSpPr>
          <p:cNvPr id="8" name="Google Shape;9256;p29">
            <a:extLst>
              <a:ext uri="{FF2B5EF4-FFF2-40B4-BE49-F238E27FC236}">
                <a16:creationId xmlns:a16="http://schemas.microsoft.com/office/drawing/2014/main" id="{706FA9D6-969E-4CBE-990D-FE0A595A2B97}"/>
              </a:ext>
            </a:extLst>
          </p:cNvPr>
          <p:cNvSpPr/>
          <p:nvPr/>
        </p:nvSpPr>
        <p:spPr>
          <a:xfrm>
            <a:off x="6204533" y="1496930"/>
            <a:ext cx="4621732" cy="2167493"/>
          </a:xfrm>
          <a:prstGeom prst="rect">
            <a:avLst/>
          </a:prstGeom>
          <a:noFill/>
          <a:ln>
            <a:noFill/>
          </a:ln>
        </p:spPr>
        <p:txBody>
          <a:bodyPr spcFirstLastPara="1" wrap="square" lIns="121900" tIns="121900" rIns="0" bIns="121900" anchor="t" anchorCtr="0">
            <a:noAutofit/>
          </a:bodyPr>
          <a:lstStyle/>
          <a:p>
            <a:pPr marL="0" marR="0" lvl="0" indent="0" algn="l" rtl="0">
              <a:spcBef>
                <a:spcPts val="533"/>
              </a:spcBef>
              <a:spcAft>
                <a:spcPts val="0"/>
              </a:spcAft>
              <a:buNone/>
            </a:pPr>
            <a:endParaRPr sz="1333">
              <a:solidFill>
                <a:srgbClr val="666666"/>
              </a:solidFill>
              <a:latin typeface="Arial"/>
              <a:ea typeface="Arial"/>
              <a:cs typeface="Arial"/>
              <a:sym typeface="Arial"/>
            </a:endParaRPr>
          </a:p>
        </p:txBody>
      </p:sp>
      <p:sp>
        <p:nvSpPr>
          <p:cNvPr id="9" name="Google Shape;9257;p29">
            <a:extLst>
              <a:ext uri="{FF2B5EF4-FFF2-40B4-BE49-F238E27FC236}">
                <a16:creationId xmlns:a16="http://schemas.microsoft.com/office/drawing/2014/main" id="{C68576A7-C544-4514-B2EB-6C12827D1635}"/>
              </a:ext>
            </a:extLst>
          </p:cNvPr>
          <p:cNvSpPr/>
          <p:nvPr/>
        </p:nvSpPr>
        <p:spPr>
          <a:xfrm>
            <a:off x="6443283" y="1671036"/>
            <a:ext cx="5148007" cy="997339"/>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latin typeface="Lato" panose="020F0502020204030203" pitchFamily="34" charset="0"/>
                <a:ea typeface="Lato" panose="020F0502020204030203" pitchFamily="34" charset="0"/>
                <a:cs typeface="Lato" panose="020F0502020204030203" pitchFamily="34" charset="0"/>
                <a:sym typeface="Arial"/>
              </a:rPr>
              <a:t>“What is in it for me?” </a:t>
            </a:r>
            <a:br>
              <a:rPr lang="en-US" sz="2400">
                <a:latin typeface="Lato" panose="020F0502020204030203" pitchFamily="34" charset="0"/>
                <a:ea typeface="Lato" panose="020F0502020204030203" pitchFamily="34" charset="0"/>
                <a:cs typeface="Lato" panose="020F0502020204030203" pitchFamily="34" charset="0"/>
                <a:sym typeface="Arial"/>
              </a:rPr>
            </a:br>
            <a:r>
              <a:rPr lang="en-US" sz="2400">
                <a:latin typeface="Lato" panose="020F0502020204030203" pitchFamily="34" charset="0"/>
                <a:ea typeface="Lato" panose="020F0502020204030203" pitchFamily="34" charset="0"/>
                <a:cs typeface="Lato" panose="020F0502020204030203" pitchFamily="34" charset="0"/>
                <a:sym typeface="Arial"/>
              </a:rPr>
              <a:t>stakeholder videos &amp; demos</a:t>
            </a:r>
            <a:endParaRPr>
              <a:latin typeface="Lato" panose="020F0502020204030203" pitchFamily="34" charset="0"/>
              <a:ea typeface="Lato" panose="020F0502020204030203" pitchFamily="34" charset="0"/>
              <a:cs typeface="Lato" panose="020F0502020204030203" pitchFamily="34" charset="0"/>
            </a:endParaRPr>
          </a:p>
        </p:txBody>
      </p:sp>
      <p:sp>
        <p:nvSpPr>
          <p:cNvPr id="10" name="Google Shape;9258;p29">
            <a:extLst>
              <a:ext uri="{FF2B5EF4-FFF2-40B4-BE49-F238E27FC236}">
                <a16:creationId xmlns:a16="http://schemas.microsoft.com/office/drawing/2014/main" id="{F8649D84-1EA9-4476-906E-01A9F896455E}"/>
              </a:ext>
            </a:extLst>
          </p:cNvPr>
          <p:cNvSpPr/>
          <p:nvPr/>
        </p:nvSpPr>
        <p:spPr>
          <a:xfrm>
            <a:off x="674266" y="1671036"/>
            <a:ext cx="5074451" cy="997339"/>
          </a:xfrm>
          <a:prstGeom prst="rect">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latin typeface="Lato" panose="020F0502020204030203" pitchFamily="34" charset="0"/>
                <a:ea typeface="Lato" panose="020F0502020204030203" pitchFamily="34" charset="0"/>
                <a:cs typeface="Lato" panose="020F0502020204030203" pitchFamily="34" charset="0"/>
                <a:sym typeface="Arial"/>
              </a:rPr>
              <a:t>“Case for Transformation” </a:t>
            </a:r>
            <a:br>
              <a:rPr lang="en-US" sz="2400" dirty="0">
                <a:latin typeface="Lato" panose="020F0502020204030203" pitchFamily="34" charset="0"/>
                <a:ea typeface="Lato" panose="020F0502020204030203" pitchFamily="34" charset="0"/>
                <a:cs typeface="Lato" panose="020F0502020204030203" pitchFamily="34" charset="0"/>
                <a:sym typeface="Arial"/>
              </a:rPr>
            </a:br>
            <a:r>
              <a:rPr lang="en-US" sz="2400" dirty="0">
                <a:latin typeface="Lato" panose="020F0502020204030203" pitchFamily="34" charset="0"/>
                <a:ea typeface="Lato" panose="020F0502020204030203" pitchFamily="34" charset="0"/>
                <a:cs typeface="Lato" panose="020F0502020204030203" pitchFamily="34" charset="0"/>
                <a:sym typeface="Arial"/>
              </a:rPr>
              <a:t>videos &amp; demos</a:t>
            </a:r>
            <a:endParaRPr dirty="0">
              <a:latin typeface="Lato" panose="020F0502020204030203" pitchFamily="34" charset="0"/>
              <a:ea typeface="Lato" panose="020F0502020204030203" pitchFamily="34" charset="0"/>
              <a:cs typeface="Lato" panose="020F0502020204030203" pitchFamily="34" charset="0"/>
            </a:endParaRPr>
          </a:p>
        </p:txBody>
      </p:sp>
      <p:sp>
        <p:nvSpPr>
          <p:cNvPr id="11" name="Google Shape;9259;p29">
            <a:extLst>
              <a:ext uri="{FF2B5EF4-FFF2-40B4-BE49-F238E27FC236}">
                <a16:creationId xmlns:a16="http://schemas.microsoft.com/office/drawing/2014/main" id="{711C4272-90C3-4312-B5EC-CD7FC36C8324}"/>
              </a:ext>
            </a:extLst>
          </p:cNvPr>
          <p:cNvSpPr txBox="1"/>
          <p:nvPr/>
        </p:nvSpPr>
        <p:spPr>
          <a:xfrm>
            <a:off x="6706419" y="4457883"/>
            <a:ext cx="4621732" cy="2008242"/>
          </a:xfrm>
          <a:prstGeom prst="rect">
            <a:avLst/>
          </a:prstGeom>
          <a:noFill/>
          <a:ln>
            <a:noFill/>
          </a:ln>
        </p:spPr>
        <p:txBody>
          <a:bodyPr spcFirstLastPara="1" wrap="square" lIns="91425" tIns="45700" rIns="91425" bIns="45700" anchor="t" anchorCtr="0">
            <a:spAutoFit/>
          </a:bodyPr>
          <a:lstStyle/>
          <a:p>
            <a:pPr marL="392102" marR="0" lvl="0" indent="-380990" algn="l" rtl="0">
              <a:spcBef>
                <a:spcPts val="0"/>
              </a:spcBef>
              <a:spcAft>
                <a:spcPts val="0"/>
              </a:spcAft>
              <a:buClr>
                <a:schemeClr val="accent3"/>
              </a:buClr>
              <a:buSzPts val="1680"/>
              <a:buFont typeface="Noto Sans Symbols"/>
              <a:buChar char="→"/>
            </a:pPr>
            <a:r>
              <a:rPr lang="en-US" sz="1400" dirty="0">
                <a:latin typeface="Lato Light" panose="020F0502020204030203" pitchFamily="34" charset="0"/>
                <a:ea typeface="Lato Light" panose="020F0502020204030203" pitchFamily="34" charset="0"/>
                <a:cs typeface="Lato Light" panose="020F0502020204030203" pitchFamily="34" charset="0"/>
                <a:sym typeface="Arial"/>
              </a:rPr>
              <a:t>Reduce time spent on forecasting – System generated forecasts</a:t>
            </a:r>
            <a:endParaRPr dirty="0">
              <a:latin typeface="Lato Light" panose="020F0502020204030203" pitchFamily="34" charset="0"/>
              <a:ea typeface="Lato Light" panose="020F0502020204030203" pitchFamily="34" charset="0"/>
              <a:cs typeface="Lato Light" panose="020F0502020204030203" pitchFamily="34" charset="0"/>
            </a:endParaRPr>
          </a:p>
          <a:p>
            <a:pPr marL="392102" marR="0" lvl="0" indent="-380990" algn="l" rtl="0">
              <a:spcBef>
                <a:spcPts val="533"/>
              </a:spcBef>
              <a:spcAft>
                <a:spcPts val="0"/>
              </a:spcAft>
              <a:buClr>
                <a:schemeClr val="accent3"/>
              </a:buClr>
              <a:buSzPts val="1680"/>
              <a:buFont typeface="Noto Sans Symbols"/>
              <a:buChar char="→"/>
            </a:pPr>
            <a:r>
              <a:rPr lang="en-US" sz="1400" dirty="0">
                <a:latin typeface="Lato Light" panose="020F0502020204030203" pitchFamily="34" charset="0"/>
                <a:ea typeface="Lato Light" panose="020F0502020204030203" pitchFamily="34" charset="0"/>
                <a:cs typeface="Lato Light" panose="020F0502020204030203" pitchFamily="34" charset="0"/>
                <a:sym typeface="Arial"/>
              </a:rPr>
              <a:t>Get pro-active visibility to order supportability – Don’t have to chase people</a:t>
            </a:r>
            <a:endParaRPr dirty="0">
              <a:latin typeface="Lato Light" panose="020F0502020204030203" pitchFamily="34" charset="0"/>
              <a:ea typeface="Lato Light" panose="020F0502020204030203" pitchFamily="34" charset="0"/>
              <a:cs typeface="Lato Light" panose="020F0502020204030203" pitchFamily="34" charset="0"/>
            </a:endParaRPr>
          </a:p>
          <a:p>
            <a:pPr marL="392102" marR="0" lvl="0" indent="-380990" algn="l" rtl="0">
              <a:spcBef>
                <a:spcPts val="533"/>
              </a:spcBef>
              <a:spcAft>
                <a:spcPts val="0"/>
              </a:spcAft>
              <a:buClr>
                <a:schemeClr val="accent3"/>
              </a:buClr>
              <a:buSzPts val="1680"/>
              <a:buFont typeface="Noto Sans Symbols"/>
              <a:buChar char="→"/>
            </a:pPr>
            <a:r>
              <a:rPr lang="en-US" sz="1400" dirty="0">
                <a:latin typeface="Lato Light" panose="020F0502020204030203" pitchFamily="34" charset="0"/>
                <a:ea typeface="Lato Light" panose="020F0502020204030203" pitchFamily="34" charset="0"/>
                <a:cs typeface="Lato Light" panose="020F0502020204030203" pitchFamily="34" charset="0"/>
                <a:sym typeface="Arial"/>
              </a:rPr>
              <a:t>Demand shaping guidance from supply chain on opportunities</a:t>
            </a:r>
            <a:endParaRPr dirty="0">
              <a:latin typeface="Lato Light" panose="020F0502020204030203" pitchFamily="34" charset="0"/>
              <a:ea typeface="Lato Light" panose="020F0502020204030203" pitchFamily="34" charset="0"/>
              <a:cs typeface="Lato Light" panose="020F0502020204030203" pitchFamily="34" charset="0"/>
            </a:endParaRPr>
          </a:p>
          <a:p>
            <a:pPr marL="392102" marR="0" lvl="0" indent="-380990" algn="l" rtl="0">
              <a:spcBef>
                <a:spcPts val="533"/>
              </a:spcBef>
              <a:spcAft>
                <a:spcPts val="0"/>
              </a:spcAft>
              <a:buClr>
                <a:schemeClr val="accent3"/>
              </a:buClr>
              <a:buSzPts val="1680"/>
              <a:buFont typeface="Noto Sans Symbols"/>
              <a:buChar char="→"/>
            </a:pPr>
            <a:r>
              <a:rPr lang="en-US" sz="1400" dirty="0">
                <a:latin typeface="Lato Light" panose="020F0502020204030203" pitchFamily="34" charset="0"/>
                <a:ea typeface="Lato Light" panose="020F0502020204030203" pitchFamily="34" charset="0"/>
                <a:cs typeface="Lato Light" panose="020F0502020204030203" pitchFamily="34" charset="0"/>
                <a:sym typeface="Arial"/>
              </a:rPr>
              <a:t>Early warnings on risks to the financial plan, enabling faster corrective actions</a:t>
            </a:r>
            <a:endParaRPr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Google Shape;9260;p29">
            <a:extLst>
              <a:ext uri="{FF2B5EF4-FFF2-40B4-BE49-F238E27FC236}">
                <a16:creationId xmlns:a16="http://schemas.microsoft.com/office/drawing/2014/main" id="{CACED11E-4D5F-48CF-AE1F-03A969341302}"/>
              </a:ext>
            </a:extLst>
          </p:cNvPr>
          <p:cNvSpPr txBox="1"/>
          <p:nvPr/>
        </p:nvSpPr>
        <p:spPr>
          <a:xfrm>
            <a:off x="674269" y="3174761"/>
            <a:ext cx="5074449" cy="2843276"/>
          </a:xfrm>
          <a:prstGeom prst="rect">
            <a:avLst/>
          </a:prstGeom>
          <a:noFill/>
          <a:ln>
            <a:noFill/>
          </a:ln>
        </p:spPr>
        <p:txBody>
          <a:bodyPr spcFirstLastPara="1" wrap="square" lIns="0" tIns="0" rIns="0" bIns="0" anchor="t" anchorCtr="0">
            <a:noAutofit/>
          </a:bodyPr>
          <a:lstStyle/>
          <a:p>
            <a:pPr marL="243410" marR="0" lvl="0" indent="-243410" algn="l" rtl="0">
              <a:lnSpc>
                <a:spcPct val="100000"/>
              </a:lnSpc>
              <a:spcBef>
                <a:spcPts val="0"/>
              </a:spcBef>
              <a:spcAft>
                <a:spcPts val="0"/>
              </a:spcAft>
              <a:buClr>
                <a:srgbClr val="000000"/>
              </a:buClr>
              <a:buSzPts val="1600"/>
              <a:buFont typeface="Arial"/>
              <a:buChar char="●"/>
            </a:pPr>
            <a:r>
              <a:rPr lang="en-US" sz="1600" b="0" i="0" u="none" strike="noStrike" cap="none" dirty="0">
                <a:latin typeface="Lato Light" panose="020F0502020204030203" pitchFamily="34" charset="0"/>
                <a:ea typeface="Lato Light" panose="020F0502020204030203" pitchFamily="34" charset="0"/>
                <a:cs typeface="Lato Light" panose="020F0502020204030203" pitchFamily="34" charset="0"/>
                <a:sym typeface="Arial"/>
              </a:rPr>
              <a:t>Compelling videos highlight current state challenges, business case, and competitive necessity for change</a:t>
            </a:r>
            <a:endParaRPr dirty="0">
              <a:latin typeface="Lato Light" panose="020F0502020204030203" pitchFamily="34" charset="0"/>
              <a:ea typeface="Lato Light" panose="020F0502020204030203" pitchFamily="34" charset="0"/>
              <a:cs typeface="Lato Light" panose="020F0502020204030203" pitchFamily="34" charset="0"/>
            </a:endParaRPr>
          </a:p>
          <a:p>
            <a:pPr marL="243410" marR="0" lvl="0" indent="-141810" algn="l" rtl="0">
              <a:lnSpc>
                <a:spcPct val="100000"/>
              </a:lnSpc>
              <a:spcBef>
                <a:spcPts val="0"/>
              </a:spcBef>
              <a:spcAft>
                <a:spcPts val="0"/>
              </a:spcAft>
              <a:buClr>
                <a:srgbClr val="000000"/>
              </a:buClr>
              <a:buSzPts val="1600"/>
              <a:buFont typeface="Arial"/>
              <a:buNone/>
            </a:pPr>
            <a:endParaRPr sz="1600" b="0" i="0" u="none" strike="noStrike" cap="none" dirty="0">
              <a:latin typeface="Lato Light" panose="020F0502020204030203" pitchFamily="34" charset="0"/>
              <a:ea typeface="Lato Light" panose="020F0502020204030203" pitchFamily="34" charset="0"/>
              <a:cs typeface="Lato Light" panose="020F0502020204030203" pitchFamily="34" charset="0"/>
              <a:sym typeface="Arial"/>
            </a:endParaRPr>
          </a:p>
          <a:p>
            <a:pPr marL="243410" marR="0" lvl="0" indent="-243410" algn="l" rtl="0">
              <a:lnSpc>
                <a:spcPct val="100000"/>
              </a:lnSpc>
              <a:spcBef>
                <a:spcPts val="0"/>
              </a:spcBef>
              <a:spcAft>
                <a:spcPts val="0"/>
              </a:spcAft>
              <a:buClr>
                <a:srgbClr val="000000"/>
              </a:buClr>
              <a:buSzPts val="1600"/>
              <a:buFont typeface="Arial"/>
              <a:buChar char="●"/>
            </a:pPr>
            <a:r>
              <a:rPr lang="en-US" sz="1600" b="0" i="0" u="none" strike="noStrike" cap="none" dirty="0">
                <a:latin typeface="Lato Light" panose="020F0502020204030203" pitchFamily="34" charset="0"/>
                <a:ea typeface="Lato Light" panose="020F0502020204030203" pitchFamily="34" charset="0"/>
                <a:cs typeface="Lato Light" panose="020F0502020204030203" pitchFamily="34" charset="0"/>
                <a:sym typeface="Arial"/>
              </a:rPr>
              <a:t>Executives from sales, supply chain, and P&amp;L functions participate in the videos, establishing this as a strategic priority for the company</a:t>
            </a:r>
            <a:endParaRPr dirty="0">
              <a:latin typeface="Lato Light" panose="020F0502020204030203" pitchFamily="34" charset="0"/>
              <a:ea typeface="Lato Light" panose="020F0502020204030203" pitchFamily="34" charset="0"/>
              <a:cs typeface="Lato Light" panose="020F0502020204030203" pitchFamily="34" charset="0"/>
            </a:endParaRPr>
          </a:p>
          <a:p>
            <a:pPr marL="243410" marR="0" lvl="0" indent="-141810" algn="l" rtl="0">
              <a:lnSpc>
                <a:spcPct val="100000"/>
              </a:lnSpc>
              <a:spcBef>
                <a:spcPts val="0"/>
              </a:spcBef>
              <a:spcAft>
                <a:spcPts val="0"/>
              </a:spcAft>
              <a:buClr>
                <a:srgbClr val="000000"/>
              </a:buClr>
              <a:buSzPts val="1600"/>
              <a:buFont typeface="Arial"/>
              <a:buNone/>
            </a:pPr>
            <a:endParaRPr sz="1600" b="0" i="0" u="none" strike="noStrike" cap="none" dirty="0">
              <a:latin typeface="Lato Light" panose="020F0502020204030203" pitchFamily="34" charset="0"/>
              <a:ea typeface="Lato Light" panose="020F0502020204030203" pitchFamily="34" charset="0"/>
              <a:cs typeface="Lato Light" panose="020F0502020204030203" pitchFamily="34" charset="0"/>
              <a:sym typeface="Arial"/>
            </a:endParaRPr>
          </a:p>
          <a:p>
            <a:pPr marL="243410" marR="0" lvl="0" indent="-243410" algn="l" rtl="0">
              <a:lnSpc>
                <a:spcPct val="100000"/>
              </a:lnSpc>
              <a:spcBef>
                <a:spcPts val="0"/>
              </a:spcBef>
              <a:spcAft>
                <a:spcPts val="0"/>
              </a:spcAft>
              <a:buClr>
                <a:srgbClr val="000000"/>
              </a:buClr>
              <a:buSzPts val="1600"/>
              <a:buFont typeface="Arial"/>
              <a:buChar char="●"/>
            </a:pPr>
            <a:r>
              <a:rPr lang="en-US" sz="1600" b="0" i="0" u="none" strike="noStrike" cap="none" dirty="0">
                <a:latin typeface="Lato Light" panose="020F0502020204030203" pitchFamily="34" charset="0"/>
                <a:ea typeface="Lato Light" panose="020F0502020204030203" pitchFamily="34" charset="0"/>
                <a:cs typeface="Lato Light" panose="020F0502020204030203" pitchFamily="34" charset="0"/>
                <a:sym typeface="Arial"/>
              </a:rPr>
              <a:t>“art of possible” Demos</a:t>
            </a:r>
            <a:endParaRPr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507731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87BF7C-7A35-4988-9B09-857C155A57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0FD31-BA37-4BA3-AEA3-BDA67D1D8D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Google Shape;9320;p32">
            <a:extLst>
              <a:ext uri="{FF2B5EF4-FFF2-40B4-BE49-F238E27FC236}">
                <a16:creationId xmlns:a16="http://schemas.microsoft.com/office/drawing/2014/main" id="{C2108E55-E45B-487A-9A75-111BAAF07EBE}"/>
              </a:ext>
            </a:extLst>
          </p:cNvPr>
          <p:cNvSpPr txBox="1">
            <a:spLocks/>
          </p:cNvSpPr>
          <p:nvPr/>
        </p:nvSpPr>
        <p:spPr>
          <a:xfrm>
            <a:off x="326878" y="228189"/>
            <a:ext cx="11865122" cy="578611"/>
          </a:xfrm>
          <a:prstGeom prst="rect">
            <a:avLst/>
          </a:prstGeom>
          <a:noFill/>
          <a:ln>
            <a:noFill/>
          </a:ln>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584" marR="0" lvl="0" indent="0" algn="l" defTabSz="914400" rtl="0" eaLnBrk="1" fontAlgn="auto" latinLnBrk="0" hangingPunct="1">
              <a:lnSpc>
                <a:spcPct val="100000"/>
              </a:lnSpc>
              <a:spcBef>
                <a:spcPts val="0"/>
              </a:spcBef>
              <a:spcAft>
                <a:spcPts val="0"/>
              </a:spcAft>
              <a:buClr>
                <a:srgbClr val="FFFFFF"/>
              </a:buClr>
              <a:buSzPts val="1800"/>
              <a:buFont typeface="Oswald"/>
              <a:buNone/>
              <a:tabLst/>
              <a:defRPr/>
            </a:pPr>
            <a:r>
              <a:rPr kumimoji="0" lang="en-US" sz="2400" b="0" i="0" u="sng" strike="noStrike" kern="1200" cap="none" spc="0" normalizeH="0" baseline="0" noProof="0">
                <a:ln>
                  <a:noFill/>
                </a:ln>
                <a:solidFill>
                  <a:prstClr val="black"/>
                </a:solidFill>
                <a:effectLst/>
                <a:uLnTx/>
                <a:uFillTx/>
                <a:latin typeface="Arial"/>
                <a:ea typeface="Arial"/>
                <a:cs typeface="Arial"/>
                <a:sym typeface="Arial"/>
              </a:rPr>
              <a:t>Critical Tracks to change management during o9 implementation</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oogle Shape;9321;p32">
            <a:extLst>
              <a:ext uri="{FF2B5EF4-FFF2-40B4-BE49-F238E27FC236}">
                <a16:creationId xmlns:a16="http://schemas.microsoft.com/office/drawing/2014/main" id="{9AD1A7F1-1D41-4AA0-B40A-932326BA595E}"/>
              </a:ext>
            </a:extLst>
          </p:cNvPr>
          <p:cNvSpPr/>
          <p:nvPr/>
        </p:nvSpPr>
        <p:spPr>
          <a:xfrm>
            <a:off x="364202" y="758089"/>
            <a:ext cx="11538236" cy="318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4E1C85"/>
                </a:solidFill>
                <a:effectLst/>
                <a:uLnTx/>
                <a:uFillTx/>
                <a:latin typeface="Work Sans"/>
                <a:ea typeface="Work Sans"/>
                <a:cs typeface="Work Sans"/>
                <a:sym typeface="Work Sans"/>
              </a:rPr>
              <a:t>4 key factors</a:t>
            </a:r>
            <a:r>
              <a:rPr kumimoji="0" lang="en-US" sz="1467" b="0" i="0" u="none" strike="noStrike" kern="1200" cap="none" spc="0" normalizeH="0" baseline="0" noProof="0">
                <a:ln>
                  <a:noFill/>
                </a:ln>
                <a:solidFill>
                  <a:srgbClr val="068BD5"/>
                </a:solidFill>
                <a:effectLst/>
                <a:uLnTx/>
                <a:uFillTx/>
                <a:latin typeface="Work Sans"/>
                <a:ea typeface="Work Sans"/>
                <a:cs typeface="Work Sans"/>
                <a:sym typeface="Work Sans"/>
              </a:rPr>
              <a:t> </a:t>
            </a:r>
            <a:r>
              <a:rPr kumimoji="0" lang="en-US" sz="1467" b="0" i="0" u="none" strike="noStrike" kern="1200" cap="none" spc="0" normalizeH="0" baseline="0" noProof="0">
                <a:ln>
                  <a:noFill/>
                </a:ln>
                <a:solidFill>
                  <a:srgbClr val="666666"/>
                </a:solidFill>
                <a:effectLst/>
                <a:uLnTx/>
                <a:uFillTx/>
                <a:latin typeface="Work Sans"/>
                <a:ea typeface="Work Sans"/>
                <a:cs typeface="Work Sans"/>
                <a:sym typeface="Work Sans"/>
              </a:rPr>
              <a:t>have to be designed into the renewed process and system to facilitate change and continuous improvement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Google Shape;9322;p32">
            <a:extLst>
              <a:ext uri="{FF2B5EF4-FFF2-40B4-BE49-F238E27FC236}">
                <a16:creationId xmlns:a16="http://schemas.microsoft.com/office/drawing/2014/main" id="{9D7435CD-F8FB-45BC-9640-FBC0A21CD5B5}"/>
              </a:ext>
            </a:extLst>
          </p:cNvPr>
          <p:cNvSpPr/>
          <p:nvPr/>
        </p:nvSpPr>
        <p:spPr>
          <a:xfrm>
            <a:off x="636071" y="4222087"/>
            <a:ext cx="4081139" cy="2278080"/>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E1C85"/>
                </a:solidFill>
                <a:effectLst/>
                <a:uLnTx/>
                <a:uFillTx/>
                <a:latin typeface="Oswald"/>
                <a:ea typeface="Oswald"/>
                <a:cs typeface="Oswald"/>
                <a:sym typeface="Oswald"/>
              </a:rPr>
              <a:t>04 </a:t>
            </a:r>
            <a:r>
              <a:rPr kumimoji="0" lang="en-US" sz="1600" b="0" i="0" u="none" strike="noStrike" kern="1200" cap="none" spc="0" normalizeH="0" baseline="0" noProof="0">
                <a:ln>
                  <a:noFill/>
                </a:ln>
                <a:solidFill>
                  <a:srgbClr val="000000"/>
                </a:solidFill>
                <a:effectLst/>
                <a:uLnTx/>
                <a:uFillTx/>
                <a:latin typeface="Oswald"/>
                <a:ea typeface="Oswald"/>
                <a:cs typeface="Oswald"/>
                <a:sym typeface="Oswald"/>
              </a:rPr>
              <a:t>Cloud based training &amp; ongoing education designed into the platform</a:t>
            </a:r>
            <a:endParaRPr kumimoji="0" sz="1600" b="0" i="0" u="none" strike="noStrike" kern="1200" cap="none" spc="0" normalizeH="0" baseline="0" noProof="0">
              <a:ln>
                <a:noFill/>
              </a:ln>
              <a:solidFill>
                <a:srgbClr val="000000"/>
              </a:solidFill>
              <a:effectLst/>
              <a:uLnTx/>
              <a:uFillTx/>
              <a:latin typeface="Oswald"/>
              <a:ea typeface="Oswald"/>
              <a:cs typeface="Oswald"/>
              <a:sym typeface="Oswa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Work Sans"/>
              <a:ea typeface="Work Sans"/>
              <a:cs typeface="Work Sans"/>
              <a:sym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666666"/>
                </a:solidFill>
                <a:effectLst/>
                <a:uLnTx/>
                <a:uFillTx/>
                <a:latin typeface="Work Sans"/>
                <a:ea typeface="Work Sans"/>
                <a:cs typeface="Work Sans"/>
                <a:sym typeface="Work Sans"/>
              </a:rPr>
              <a:t>With cloud platforms, capabilities are never static, new capabilities are continuously delivered</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933" b="0" i="0" u="none" strike="noStrike" kern="1200" cap="none" spc="0" normalizeH="0" baseline="0" noProof="0">
              <a:ln>
                <a:noFill/>
              </a:ln>
              <a:solidFill>
                <a:srgbClr val="666666"/>
              </a:solidFill>
              <a:effectLst/>
              <a:uLnTx/>
              <a:uFillTx/>
              <a:latin typeface="Work Sans"/>
              <a:ea typeface="Work Sans"/>
              <a:cs typeface="Work Sans"/>
              <a:sym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666666"/>
                </a:solidFill>
                <a:effectLst/>
                <a:uLnTx/>
                <a:uFillTx/>
                <a:latin typeface="Work Sans"/>
                <a:ea typeface="Work Sans"/>
                <a:cs typeface="Work Sans"/>
                <a:sym typeface="Work Sans"/>
              </a:rPr>
              <a:t>Users need to be trained periodically on new capabilities as they are delivered – Cloud and video-based training, certification has to be designed into the platform</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oogle Shape;9323;p32">
            <a:extLst>
              <a:ext uri="{FF2B5EF4-FFF2-40B4-BE49-F238E27FC236}">
                <a16:creationId xmlns:a16="http://schemas.microsoft.com/office/drawing/2014/main" id="{FB5DD75C-B4D7-43D2-9244-CFA80764B0E4}"/>
              </a:ext>
            </a:extLst>
          </p:cNvPr>
          <p:cNvSpPr/>
          <p:nvPr/>
        </p:nvSpPr>
        <p:spPr>
          <a:xfrm>
            <a:off x="7145725" y="4222085"/>
            <a:ext cx="4081139" cy="2279683"/>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E1C85"/>
                </a:solidFill>
                <a:effectLst/>
                <a:uLnTx/>
                <a:uFillTx/>
                <a:latin typeface="Oswald"/>
                <a:ea typeface="Oswald"/>
                <a:cs typeface="Oswald"/>
                <a:sym typeface="Oswald"/>
              </a:rPr>
              <a:t>03</a:t>
            </a:r>
            <a:r>
              <a:rPr kumimoji="0" lang="en-US" sz="1600" b="0" i="0" u="none" strike="noStrike" kern="1200" cap="none" spc="0" normalizeH="0" baseline="0" noProof="0">
                <a:ln>
                  <a:noFill/>
                </a:ln>
                <a:solidFill>
                  <a:srgbClr val="EE008C"/>
                </a:solidFill>
                <a:effectLst/>
                <a:uLnTx/>
                <a:uFillTx/>
                <a:latin typeface="Oswald"/>
                <a:ea typeface="Oswald"/>
                <a:cs typeface="Oswald"/>
                <a:sym typeface="Oswald"/>
              </a:rPr>
              <a:t> </a:t>
            </a:r>
            <a:r>
              <a:rPr kumimoji="0" lang="en-US" sz="1600" b="0" i="0" u="none" strike="noStrike" kern="1200" cap="none" spc="0" normalizeH="0" baseline="0" noProof="0">
                <a:ln>
                  <a:noFill/>
                </a:ln>
                <a:solidFill>
                  <a:srgbClr val="000000"/>
                </a:solidFill>
                <a:effectLst/>
                <a:uLnTx/>
                <a:uFillTx/>
                <a:latin typeface="Oswald"/>
                <a:ea typeface="Oswald"/>
                <a:cs typeface="Oswald"/>
                <a:sym typeface="Oswald"/>
              </a:rPr>
              <a:t>Implement KPI leaderboards &amp; post game analytics to drive continuous improvement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Work Sans"/>
              <a:ea typeface="Work Sans"/>
              <a:cs typeface="Work Sans"/>
              <a:sym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666666"/>
                </a:solidFill>
                <a:effectLst/>
                <a:uLnTx/>
                <a:uFillTx/>
                <a:latin typeface="Work Sans"/>
                <a:ea typeface="Work Sans"/>
                <a:cs typeface="Work Sans"/>
                <a:sym typeface="Work Sans"/>
              </a:rPr>
              <a:t>KPI leaderboards have to be implemented for sales accounts, markets, supply chain, factories, procurement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933" b="0" i="0" u="none" strike="noStrike" kern="1200" cap="none" spc="0" normalizeH="0" baseline="0" noProof="0">
              <a:ln>
                <a:noFill/>
              </a:ln>
              <a:solidFill>
                <a:srgbClr val="666666"/>
              </a:solidFill>
              <a:effectLst/>
              <a:uLnTx/>
              <a:uFillTx/>
              <a:latin typeface="Work Sans"/>
              <a:ea typeface="Work Sans"/>
              <a:cs typeface="Work Sans"/>
              <a:sym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666666"/>
                </a:solidFill>
                <a:effectLst/>
                <a:uLnTx/>
                <a:uFillTx/>
                <a:latin typeface="Work Sans"/>
                <a:ea typeface="Work Sans"/>
                <a:cs typeface="Work Sans"/>
                <a:sym typeface="Work Sans"/>
              </a:rPr>
              <a:t>KPI leaderboards drive peer comparison and highlight who is performing well and who is not relatively – ex: Account 1 has 80% Sales forecast accuracy, account 2 has only 50%. What is account 1 doing better?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933" b="0" i="0" u="none" strike="noStrike" kern="1200" cap="none" spc="0" normalizeH="0" baseline="0" noProof="0">
              <a:ln>
                <a:noFill/>
              </a:ln>
              <a:solidFill>
                <a:srgbClr val="666666"/>
              </a:solidFill>
              <a:effectLst/>
              <a:uLnTx/>
              <a:uFillTx/>
              <a:latin typeface="Work Sans"/>
              <a:ea typeface="Work Sans"/>
              <a:cs typeface="Work Sans"/>
              <a:sym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666666"/>
                </a:solidFill>
                <a:effectLst/>
                <a:uLnTx/>
                <a:uFillTx/>
                <a:latin typeface="Work Sans"/>
                <a:ea typeface="Work Sans"/>
                <a:cs typeface="Work Sans"/>
                <a:sym typeface="Work Sans"/>
              </a:rPr>
              <a:t>Executives need to use leaderboards in IBP meetings to drive accountability for improvement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Google Shape;9324;p32">
            <a:extLst>
              <a:ext uri="{FF2B5EF4-FFF2-40B4-BE49-F238E27FC236}">
                <a16:creationId xmlns:a16="http://schemas.microsoft.com/office/drawing/2014/main" id="{CD9A422D-21BF-4D1E-8374-5BF6171D3DDE}"/>
              </a:ext>
            </a:extLst>
          </p:cNvPr>
          <p:cNvSpPr/>
          <p:nvPr/>
        </p:nvSpPr>
        <p:spPr>
          <a:xfrm>
            <a:off x="636071" y="1482188"/>
            <a:ext cx="4081139" cy="2278080"/>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E1C85"/>
                </a:solidFill>
                <a:effectLst/>
                <a:uLnTx/>
                <a:uFillTx/>
                <a:latin typeface="Oswald"/>
                <a:ea typeface="Oswald"/>
                <a:cs typeface="Oswald"/>
                <a:sym typeface="Oswald"/>
              </a:rPr>
              <a:t>01 </a:t>
            </a:r>
            <a:r>
              <a:rPr kumimoji="0" lang="en-US" sz="1600" b="0" i="0" u="none" strike="noStrike" kern="1200" cap="none" spc="0" normalizeH="0" baseline="0" noProof="0" dirty="0">
                <a:ln>
                  <a:noFill/>
                </a:ln>
                <a:solidFill>
                  <a:srgbClr val="000000"/>
                </a:solidFill>
                <a:effectLst/>
                <a:uLnTx/>
                <a:uFillTx/>
                <a:latin typeface="Oswald"/>
                <a:ea typeface="Oswald"/>
                <a:cs typeface="Oswald"/>
                <a:sym typeface="Oswald"/>
              </a:rPr>
              <a:t>Selection of Pilots – Critical to choose segments with leaders who are evangelists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000000"/>
              </a:solidFill>
              <a:effectLst/>
              <a:uLnTx/>
              <a:uFillTx/>
              <a:latin typeface="Work Sans"/>
              <a:ea typeface="Work Sans"/>
              <a:cs typeface="Work Sans"/>
              <a:sym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666666"/>
                </a:solidFill>
                <a:effectLst/>
                <a:uLnTx/>
                <a:uFillTx/>
                <a:latin typeface="Work Sans"/>
                <a:ea typeface="Work Sans"/>
                <a:cs typeface="Work Sans"/>
                <a:sym typeface="Work Sans"/>
              </a:rPr>
              <a:t>When selecting pilot markets or supply chain segments in initial phases of implementation, choose segments with change minded and dynamic leaders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933" b="0" i="0" u="none" strike="noStrike" kern="1200" cap="none" spc="0" normalizeH="0" baseline="0" noProof="0" dirty="0">
              <a:ln>
                <a:noFill/>
              </a:ln>
              <a:solidFill>
                <a:srgbClr val="666666"/>
              </a:solidFill>
              <a:effectLst/>
              <a:uLnTx/>
              <a:uFillTx/>
              <a:latin typeface="Work Sans"/>
              <a:ea typeface="Work Sans"/>
              <a:cs typeface="Work Sans"/>
              <a:sym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666666"/>
                </a:solidFill>
                <a:effectLst/>
                <a:uLnTx/>
                <a:uFillTx/>
                <a:latin typeface="Work Sans"/>
                <a:ea typeface="Work Sans"/>
                <a:cs typeface="Work Sans"/>
                <a:sym typeface="Work Sans"/>
              </a:rPr>
              <a:t>They need to be evangelists for change within their org, as well as to broader organization upon pilot success</a:t>
            </a: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9325;p32">
            <a:extLst>
              <a:ext uri="{FF2B5EF4-FFF2-40B4-BE49-F238E27FC236}">
                <a16:creationId xmlns:a16="http://schemas.microsoft.com/office/drawing/2014/main" id="{38017EA6-46BE-49E3-8180-3F4D9105E4F2}"/>
              </a:ext>
            </a:extLst>
          </p:cNvPr>
          <p:cNvSpPr/>
          <p:nvPr/>
        </p:nvSpPr>
        <p:spPr>
          <a:xfrm>
            <a:off x="7145439" y="1482188"/>
            <a:ext cx="4081139" cy="2278080"/>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346066" marR="0" lvl="0" indent="-334954"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E1C85"/>
                </a:solidFill>
                <a:effectLst/>
                <a:uLnTx/>
                <a:uFillTx/>
                <a:latin typeface="Oswald"/>
                <a:ea typeface="Oswald"/>
                <a:cs typeface="Oswald"/>
                <a:sym typeface="Oswald"/>
              </a:rPr>
              <a:t>02</a:t>
            </a:r>
            <a:r>
              <a:rPr kumimoji="0" lang="en-US" sz="1600" b="0" i="0" u="none" strike="noStrike" kern="1200" cap="none" spc="0" normalizeH="0" baseline="0" noProof="0">
                <a:ln>
                  <a:noFill/>
                </a:ln>
                <a:solidFill>
                  <a:srgbClr val="068BD5"/>
                </a:solidFill>
                <a:effectLst/>
                <a:uLnTx/>
                <a:uFillTx/>
                <a:latin typeface="Oswald"/>
                <a:ea typeface="Oswald"/>
                <a:cs typeface="Oswald"/>
                <a:sym typeface="Oswald"/>
              </a:rPr>
              <a:t> </a:t>
            </a:r>
            <a:r>
              <a:rPr kumimoji="0" lang="en-US" sz="1600" b="0" i="0" u="none" strike="noStrike" kern="1200" cap="none" spc="0" normalizeH="0" baseline="0" noProof="0">
                <a:ln>
                  <a:noFill/>
                </a:ln>
                <a:solidFill>
                  <a:srgbClr val="000000"/>
                </a:solidFill>
                <a:effectLst/>
                <a:uLnTx/>
                <a:uFillTx/>
                <a:latin typeface="Oswald"/>
                <a:ea typeface="Oswald"/>
                <a:cs typeface="Oswald"/>
                <a:sym typeface="Oswald"/>
              </a:rPr>
              <a:t>Design of transparent planning policies to drive right behaviors across sales and supply chain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Work Sans"/>
              <a:ea typeface="Work Sans"/>
              <a:cs typeface="Work Sans"/>
              <a:sym typeface="Work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666666"/>
                </a:solidFill>
                <a:effectLst/>
                <a:uLnTx/>
                <a:uFillTx/>
                <a:latin typeface="Work Sans"/>
                <a:ea typeface="Work Sans"/>
                <a:cs typeface="Work Sans"/>
                <a:sym typeface="Work Sans"/>
              </a:rPr>
              <a:t>Policies should drive behaviors that encourage early warning and high level of say/do accountability ex:</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82558" marR="0" lvl="0" indent="-171446" algn="l" defTabSz="914400" rtl="0" eaLnBrk="1" fontAlgn="auto" latinLnBrk="0" hangingPunct="1">
              <a:lnSpc>
                <a:spcPct val="100000"/>
              </a:lnSpc>
              <a:spcBef>
                <a:spcPts val="533"/>
              </a:spcBef>
              <a:spcAft>
                <a:spcPts val="0"/>
              </a:spcAft>
              <a:buClr>
                <a:srgbClr val="4E1C85"/>
              </a:buClr>
              <a:buSzPts val="933"/>
              <a:buFont typeface="Merriweather Sans"/>
              <a:buChar char="▶"/>
              <a:tabLst/>
              <a:defRPr/>
            </a:pPr>
            <a:r>
              <a:rPr kumimoji="0" lang="en-US" sz="933" b="0" i="0" u="none" strike="noStrike" kern="1200" cap="none" spc="0" normalizeH="0" baseline="0" noProof="0">
                <a:ln>
                  <a:noFill/>
                </a:ln>
                <a:solidFill>
                  <a:srgbClr val="666666"/>
                </a:solidFill>
                <a:effectLst/>
                <a:uLnTx/>
                <a:uFillTx/>
                <a:latin typeface="Work Sans"/>
                <a:ea typeface="Work Sans"/>
                <a:cs typeface="Work Sans"/>
                <a:sym typeface="Work Sans"/>
              </a:rPr>
              <a:t>Plan misses – When did we first know? Could we have known earlier?</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82558" marR="0" lvl="0" indent="-171446" algn="l" defTabSz="914400" rtl="0" eaLnBrk="1" fontAlgn="auto" latinLnBrk="0" hangingPunct="1">
              <a:lnSpc>
                <a:spcPct val="100000"/>
              </a:lnSpc>
              <a:spcBef>
                <a:spcPts val="533"/>
              </a:spcBef>
              <a:spcAft>
                <a:spcPts val="0"/>
              </a:spcAft>
              <a:buClr>
                <a:srgbClr val="4E1C85"/>
              </a:buClr>
              <a:buSzPts val="933"/>
              <a:buFont typeface="Merriweather Sans"/>
              <a:buChar char="▶"/>
              <a:tabLst/>
              <a:defRPr/>
            </a:pPr>
            <a:r>
              <a:rPr kumimoji="0" lang="en-US" sz="933" b="0" i="0" u="none" strike="noStrike" kern="1200" cap="none" spc="0" normalizeH="0" baseline="0" noProof="0">
                <a:ln>
                  <a:noFill/>
                </a:ln>
                <a:solidFill>
                  <a:srgbClr val="666666"/>
                </a:solidFill>
                <a:effectLst/>
                <a:uLnTx/>
                <a:uFillTx/>
                <a:latin typeface="Work Sans"/>
                <a:ea typeface="Work Sans"/>
                <a:cs typeface="Work Sans"/>
                <a:sym typeface="Work Sans"/>
              </a:rPr>
              <a:t>Higher allocation priority for markets/accounts with better forecast accuracy</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82558" marR="0" lvl="0" indent="-171446" algn="l" defTabSz="914400" rtl="0" eaLnBrk="1" fontAlgn="auto" latinLnBrk="0" hangingPunct="1">
              <a:lnSpc>
                <a:spcPct val="100000"/>
              </a:lnSpc>
              <a:spcBef>
                <a:spcPts val="533"/>
              </a:spcBef>
              <a:spcAft>
                <a:spcPts val="0"/>
              </a:spcAft>
              <a:buClr>
                <a:srgbClr val="4E1C85"/>
              </a:buClr>
              <a:buSzPts val="933"/>
              <a:buFont typeface="Merriweather Sans"/>
              <a:buChar char="▶"/>
              <a:tabLst/>
              <a:defRPr/>
            </a:pPr>
            <a:r>
              <a:rPr kumimoji="0" lang="en-US" sz="933" b="0" i="0" u="none" strike="noStrike" kern="1200" cap="none" spc="0" normalizeH="0" baseline="0" noProof="0">
                <a:ln>
                  <a:noFill/>
                </a:ln>
                <a:solidFill>
                  <a:srgbClr val="666666"/>
                </a:solidFill>
                <a:effectLst/>
                <a:uLnTx/>
                <a:uFillTx/>
                <a:latin typeface="Work Sans"/>
                <a:ea typeface="Work Sans"/>
                <a:cs typeface="Work Sans"/>
                <a:sym typeface="Work Sans"/>
              </a:rPr>
              <a:t>Supply chain should respect prior commits over incremental new demand</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oogle Shape;9326;p32">
            <a:extLst>
              <a:ext uri="{FF2B5EF4-FFF2-40B4-BE49-F238E27FC236}">
                <a16:creationId xmlns:a16="http://schemas.microsoft.com/office/drawing/2014/main" id="{6E9B6F49-477B-419E-B8F6-825AEE2E690A}"/>
              </a:ext>
            </a:extLst>
          </p:cNvPr>
          <p:cNvGrpSpPr/>
          <p:nvPr/>
        </p:nvGrpSpPr>
        <p:grpSpPr>
          <a:xfrm>
            <a:off x="625600" y="1482188"/>
            <a:ext cx="10611600" cy="5017979"/>
            <a:chOff x="625600" y="1482188"/>
            <a:chExt cx="10611600" cy="5017978"/>
          </a:xfrm>
        </p:grpSpPr>
        <p:cxnSp>
          <p:nvCxnSpPr>
            <p:cNvPr id="25" name="Google Shape;9327;p32">
              <a:extLst>
                <a:ext uri="{FF2B5EF4-FFF2-40B4-BE49-F238E27FC236}">
                  <a16:creationId xmlns:a16="http://schemas.microsoft.com/office/drawing/2014/main" id="{15A9E588-569C-450C-9F52-1414DA0262A3}"/>
                </a:ext>
              </a:extLst>
            </p:cNvPr>
            <p:cNvCxnSpPr/>
            <p:nvPr/>
          </p:nvCxnSpPr>
          <p:spPr>
            <a:xfrm>
              <a:off x="5931467" y="1482188"/>
              <a:ext cx="0" cy="5017978"/>
            </a:xfrm>
            <a:prstGeom prst="straightConnector1">
              <a:avLst/>
            </a:prstGeom>
            <a:noFill/>
            <a:ln w="9525" cap="flat" cmpd="sng">
              <a:solidFill>
                <a:srgbClr val="4E1C85"/>
              </a:solidFill>
              <a:prstDash val="solid"/>
              <a:round/>
              <a:headEnd type="none" w="sm" len="sm"/>
              <a:tailEnd type="none" w="sm" len="sm"/>
            </a:ln>
          </p:spPr>
        </p:cxnSp>
        <p:cxnSp>
          <p:nvCxnSpPr>
            <p:cNvPr id="26" name="Google Shape;9328;p32">
              <a:extLst>
                <a:ext uri="{FF2B5EF4-FFF2-40B4-BE49-F238E27FC236}">
                  <a16:creationId xmlns:a16="http://schemas.microsoft.com/office/drawing/2014/main" id="{5D01E797-8F0F-407B-9E61-A241BE2121A3}"/>
                </a:ext>
              </a:extLst>
            </p:cNvPr>
            <p:cNvCxnSpPr/>
            <p:nvPr/>
          </p:nvCxnSpPr>
          <p:spPr>
            <a:xfrm rot="10800000" flipH="1">
              <a:off x="625600" y="3990377"/>
              <a:ext cx="10611600" cy="1600"/>
            </a:xfrm>
            <a:prstGeom prst="straightConnector1">
              <a:avLst/>
            </a:prstGeom>
            <a:noFill/>
            <a:ln w="9525" cap="flat" cmpd="sng">
              <a:solidFill>
                <a:srgbClr val="4E1C85"/>
              </a:solidFill>
              <a:prstDash val="solid"/>
              <a:round/>
              <a:headEnd type="none" w="sm" len="sm"/>
              <a:tailEnd type="none" w="sm" len="sm"/>
            </a:ln>
          </p:spPr>
        </p:cxnSp>
        <p:sp>
          <p:nvSpPr>
            <p:cNvPr id="27" name="Google Shape;9329;p32">
              <a:extLst>
                <a:ext uri="{FF2B5EF4-FFF2-40B4-BE49-F238E27FC236}">
                  <a16:creationId xmlns:a16="http://schemas.microsoft.com/office/drawing/2014/main" id="{FE9006B1-8C6A-4BEF-9BE9-BC9DD835516A}"/>
                </a:ext>
              </a:extLst>
            </p:cNvPr>
            <p:cNvSpPr/>
            <p:nvPr/>
          </p:nvSpPr>
          <p:spPr>
            <a:xfrm>
              <a:off x="4960267" y="3014944"/>
              <a:ext cx="1942400" cy="1942400"/>
            </a:xfrm>
            <a:prstGeom prst="ellipse">
              <a:avLst/>
            </a:prstGeom>
            <a:solidFill>
              <a:schemeClr val="lt1"/>
            </a:solidFill>
            <a:ln w="1143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E1C85"/>
                  </a:solidFill>
                  <a:effectLst/>
                  <a:uLnTx/>
                  <a:uFillTx/>
                  <a:latin typeface="Oswald"/>
                  <a:ea typeface="Oswald"/>
                  <a:cs typeface="Oswald"/>
                  <a:sym typeface="Oswald"/>
                </a:rPr>
                <a:t>o9 Implementation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000000"/>
                </a:solidFill>
                <a:effectLst/>
                <a:uLnTx/>
                <a:uFillTx/>
                <a:latin typeface="Work Sans"/>
                <a:ea typeface="Work Sans"/>
                <a:cs typeface="Work Sans"/>
                <a:sym typeface="Work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Work Sans"/>
                  <a:ea typeface="Work Sans"/>
                  <a:cs typeface="Work Sans"/>
                  <a:sym typeface="Work Sans"/>
                </a:rPr>
                <a:t>Design for Change &amp; Continuous Improvement</a:t>
              </a:r>
              <a:endParaRPr kumimoji="0" sz="1200" b="0" i="0" u="none" strike="noStrike" kern="1200" cap="none" spc="0" normalizeH="0" baseline="0" noProof="0">
                <a:ln>
                  <a:noFill/>
                </a:ln>
                <a:solidFill>
                  <a:srgbClr val="000000"/>
                </a:solidFill>
                <a:effectLst/>
                <a:uLnTx/>
                <a:uFillTx/>
                <a:latin typeface="Work Sans"/>
                <a:ea typeface="Work Sans"/>
                <a:cs typeface="Work Sans"/>
                <a:sym typeface="Work Sans"/>
              </a:endParaRPr>
            </a:p>
          </p:txBody>
        </p:sp>
        <p:sp>
          <p:nvSpPr>
            <p:cNvPr id="28" name="Google Shape;9330;p32">
              <a:extLst>
                <a:ext uri="{FF2B5EF4-FFF2-40B4-BE49-F238E27FC236}">
                  <a16:creationId xmlns:a16="http://schemas.microsoft.com/office/drawing/2014/main" id="{451DF8B1-E6B6-400F-9FBB-8632E73B4E8E}"/>
                </a:ext>
              </a:extLst>
            </p:cNvPr>
            <p:cNvSpPr/>
            <p:nvPr/>
          </p:nvSpPr>
          <p:spPr>
            <a:xfrm rot="-8100000">
              <a:off x="6571933" y="4505218"/>
              <a:ext cx="274320" cy="143788"/>
            </a:xfrm>
            <a:prstGeom prst="triangle">
              <a:avLst>
                <a:gd name="adj" fmla="val 50000"/>
              </a:avLst>
            </a:prstGeom>
            <a:solidFill>
              <a:srgbClr val="4E1C85"/>
            </a:solidFill>
            <a:ln w="25400" cap="flat" cmpd="sng">
              <a:solidFill>
                <a:srgbClr val="4E1C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9" name="Google Shape;9331;p32">
              <a:extLst>
                <a:ext uri="{FF2B5EF4-FFF2-40B4-BE49-F238E27FC236}">
                  <a16:creationId xmlns:a16="http://schemas.microsoft.com/office/drawing/2014/main" id="{06B3B50C-4B16-452E-B2B1-B062E7DFE106}"/>
                </a:ext>
              </a:extLst>
            </p:cNvPr>
            <p:cNvSpPr/>
            <p:nvPr/>
          </p:nvSpPr>
          <p:spPr>
            <a:xfrm rot="-2700000" flipH="1">
              <a:off x="5030853" y="4505217"/>
              <a:ext cx="274320" cy="143788"/>
            </a:xfrm>
            <a:prstGeom prst="triangle">
              <a:avLst>
                <a:gd name="adj" fmla="val 50000"/>
              </a:avLst>
            </a:prstGeom>
            <a:solidFill>
              <a:srgbClr val="4E1C85"/>
            </a:solidFill>
            <a:ln w="25400" cap="flat" cmpd="sng">
              <a:solidFill>
                <a:srgbClr val="4E1C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0" name="Google Shape;9332;p32">
              <a:extLst>
                <a:ext uri="{FF2B5EF4-FFF2-40B4-BE49-F238E27FC236}">
                  <a16:creationId xmlns:a16="http://schemas.microsoft.com/office/drawing/2014/main" id="{55934B36-6139-4B04-90BD-3C3915155E0C}"/>
                </a:ext>
              </a:extLst>
            </p:cNvPr>
            <p:cNvSpPr/>
            <p:nvPr/>
          </p:nvSpPr>
          <p:spPr>
            <a:xfrm rot="8100000" flipH="1">
              <a:off x="6544462" y="3286404"/>
              <a:ext cx="274320" cy="143788"/>
            </a:xfrm>
            <a:prstGeom prst="triangle">
              <a:avLst>
                <a:gd name="adj" fmla="val 50000"/>
              </a:avLst>
            </a:prstGeom>
            <a:solidFill>
              <a:srgbClr val="4E1C85"/>
            </a:solidFill>
            <a:ln w="25400" cap="flat" cmpd="sng">
              <a:solidFill>
                <a:srgbClr val="4E1C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1" name="Google Shape;9333;p32">
              <a:extLst>
                <a:ext uri="{FF2B5EF4-FFF2-40B4-BE49-F238E27FC236}">
                  <a16:creationId xmlns:a16="http://schemas.microsoft.com/office/drawing/2014/main" id="{F180985F-25DD-4038-8742-1FC7C486E8E6}"/>
                </a:ext>
              </a:extLst>
            </p:cNvPr>
            <p:cNvSpPr/>
            <p:nvPr/>
          </p:nvSpPr>
          <p:spPr>
            <a:xfrm rot="2700000">
              <a:off x="5051877" y="3282939"/>
              <a:ext cx="274320" cy="143788"/>
            </a:xfrm>
            <a:prstGeom prst="triangle">
              <a:avLst>
                <a:gd name="adj" fmla="val 50000"/>
              </a:avLst>
            </a:prstGeom>
            <a:solidFill>
              <a:srgbClr val="4E1C85"/>
            </a:solidFill>
            <a:ln w="25400" cap="flat" cmpd="sng">
              <a:solidFill>
                <a:srgbClr val="4E1C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Tree>
    <p:extLst>
      <p:ext uri="{BB962C8B-B14F-4D97-AF65-F5344CB8AC3E}">
        <p14:creationId xmlns:p14="http://schemas.microsoft.com/office/powerpoint/2010/main" val="56273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13A56"/>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9597FB-B39B-409E-8890-7CF8F60DB490}"/>
              </a:ext>
            </a:extLst>
          </p:cNvPr>
          <p:cNvSpPr>
            <a:spLocks noGrp="1"/>
          </p:cNvSpPr>
          <p:nvPr>
            <p:ph type="sldNum" sz="quarter" idx="12"/>
          </p:nvPr>
        </p:nvSpPr>
        <p:spPr>
          <a:xfrm>
            <a:off x="4622803" y="205520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0FD31-BA37-4BA3-AEA3-BDA67D1D8D4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Arc 3">
            <a:extLst>
              <a:ext uri="{FF2B5EF4-FFF2-40B4-BE49-F238E27FC236}">
                <a16:creationId xmlns:a16="http://schemas.microsoft.com/office/drawing/2014/main" id="{3DDC00AC-24F1-4D67-BE96-C5BA934FEF9A}"/>
              </a:ext>
            </a:extLst>
          </p:cNvPr>
          <p:cNvSpPr/>
          <p:nvPr/>
        </p:nvSpPr>
        <p:spPr>
          <a:xfrm>
            <a:off x="4203593" y="1904556"/>
            <a:ext cx="4184204" cy="4191000"/>
          </a:xfrm>
          <a:prstGeom prst="arc">
            <a:avLst>
              <a:gd name="adj1" fmla="val 16200000"/>
              <a:gd name="adj2" fmla="val 14968270"/>
            </a:avLst>
          </a:prstGeom>
          <a:ln w="349250" cap="rnd">
            <a:solidFill>
              <a:srgbClr val="946CCC"/>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rc 4">
            <a:extLst>
              <a:ext uri="{FF2B5EF4-FFF2-40B4-BE49-F238E27FC236}">
                <a16:creationId xmlns:a16="http://schemas.microsoft.com/office/drawing/2014/main" id="{9D11C258-2E3C-4FD4-85F8-8E859ED29926}"/>
              </a:ext>
            </a:extLst>
          </p:cNvPr>
          <p:cNvSpPr/>
          <p:nvPr/>
        </p:nvSpPr>
        <p:spPr>
          <a:xfrm>
            <a:off x="5236817" y="2916440"/>
            <a:ext cx="2140616" cy="2235811"/>
          </a:xfrm>
          <a:prstGeom prst="arc">
            <a:avLst>
              <a:gd name="adj1" fmla="val 16200000"/>
              <a:gd name="adj2" fmla="val 14345421"/>
            </a:avLst>
          </a:prstGeom>
          <a:ln w="349250" cap="rnd">
            <a:solidFill>
              <a:srgbClr val="FFAA5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Arc 6">
            <a:extLst>
              <a:ext uri="{FF2B5EF4-FFF2-40B4-BE49-F238E27FC236}">
                <a16:creationId xmlns:a16="http://schemas.microsoft.com/office/drawing/2014/main" id="{BE3AD9C0-8295-424F-9862-0765EABA3E9C}"/>
              </a:ext>
            </a:extLst>
          </p:cNvPr>
          <p:cNvSpPr/>
          <p:nvPr/>
        </p:nvSpPr>
        <p:spPr>
          <a:xfrm>
            <a:off x="4756757" y="2427477"/>
            <a:ext cx="3055016" cy="3190875"/>
          </a:xfrm>
          <a:prstGeom prst="arc">
            <a:avLst>
              <a:gd name="adj1" fmla="val 16200000"/>
              <a:gd name="adj2" fmla="val 13871678"/>
            </a:avLst>
          </a:prstGeom>
          <a:ln w="349250" cap="rnd">
            <a:solidFill>
              <a:srgbClr val="1AA6B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91421B0B-8CD1-47A9-BE21-66B03444B41C}"/>
              </a:ext>
            </a:extLst>
          </p:cNvPr>
          <p:cNvSpPr/>
          <p:nvPr/>
        </p:nvSpPr>
        <p:spPr>
          <a:xfrm>
            <a:off x="10787198" y="2122262"/>
            <a:ext cx="1110343" cy="1099457"/>
          </a:xfrm>
          <a:prstGeom prst="ellipse">
            <a:avLst/>
          </a:prstGeom>
          <a:solidFill>
            <a:srgbClr val="946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C393D6D8-F479-4D0B-A7E3-2C2D6954F36C}"/>
              </a:ext>
            </a:extLst>
          </p:cNvPr>
          <p:cNvSpPr/>
          <p:nvPr/>
        </p:nvSpPr>
        <p:spPr>
          <a:xfrm>
            <a:off x="10860767" y="4659085"/>
            <a:ext cx="1110343" cy="1099457"/>
          </a:xfrm>
          <a:prstGeom prst="ellipse">
            <a:avLst/>
          </a:prstGeom>
          <a:solidFill>
            <a:srgbClr val="1794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C8FF74D-3356-416A-A954-C9555E4B01D9}"/>
              </a:ext>
            </a:extLst>
          </p:cNvPr>
          <p:cNvSpPr/>
          <p:nvPr/>
        </p:nvSpPr>
        <p:spPr>
          <a:xfrm>
            <a:off x="868874" y="4601934"/>
            <a:ext cx="1110343" cy="1099457"/>
          </a:xfrm>
          <a:prstGeom prst="ellipse">
            <a:avLst/>
          </a:prstGeom>
          <a:solidFill>
            <a:srgbClr val="E69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DB17D1E6-17C0-4E84-8186-DFA62BB60C70}"/>
              </a:ext>
            </a:extLst>
          </p:cNvPr>
          <p:cNvSpPr/>
          <p:nvPr/>
        </p:nvSpPr>
        <p:spPr>
          <a:xfrm>
            <a:off x="753590" y="1788678"/>
            <a:ext cx="1110343" cy="109945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a:extLst>
              <a:ext uri="{FF2B5EF4-FFF2-40B4-BE49-F238E27FC236}">
                <a16:creationId xmlns:a16="http://schemas.microsoft.com/office/drawing/2014/main" id="{62472A34-5441-4E2E-9C5B-63E27862F8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0079" y="4879957"/>
            <a:ext cx="587744" cy="480882"/>
          </a:xfrm>
          <a:prstGeom prst="rect">
            <a:avLst/>
          </a:prstGeom>
        </p:spPr>
      </p:pic>
      <p:pic>
        <p:nvPicPr>
          <p:cNvPr id="19" name="Graphic 18">
            <a:extLst>
              <a:ext uri="{FF2B5EF4-FFF2-40B4-BE49-F238E27FC236}">
                <a16:creationId xmlns:a16="http://schemas.microsoft.com/office/drawing/2014/main" id="{0D6ADB5C-18B3-4AB9-B947-7C12807F91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256" y="2052502"/>
            <a:ext cx="651852" cy="533334"/>
          </a:xfrm>
          <a:prstGeom prst="rect">
            <a:avLst/>
          </a:prstGeom>
        </p:spPr>
      </p:pic>
      <p:pic>
        <p:nvPicPr>
          <p:cNvPr id="20" name="Graphic 19">
            <a:extLst>
              <a:ext uri="{FF2B5EF4-FFF2-40B4-BE49-F238E27FC236}">
                <a16:creationId xmlns:a16="http://schemas.microsoft.com/office/drawing/2014/main" id="{0D69252C-4FE9-4702-A207-37A5488195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0223" y="4889565"/>
            <a:ext cx="612450" cy="612450"/>
          </a:xfrm>
          <a:prstGeom prst="rect">
            <a:avLst/>
          </a:prstGeom>
        </p:spPr>
      </p:pic>
      <p:pic>
        <p:nvPicPr>
          <p:cNvPr id="21" name="Graphic 20">
            <a:extLst>
              <a:ext uri="{FF2B5EF4-FFF2-40B4-BE49-F238E27FC236}">
                <a16:creationId xmlns:a16="http://schemas.microsoft.com/office/drawing/2014/main" id="{ADBB0A59-533B-4164-ABA4-A0756A1380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12809" y="2354618"/>
            <a:ext cx="667956" cy="667956"/>
          </a:xfrm>
          <a:prstGeom prst="rect">
            <a:avLst/>
          </a:prstGeom>
        </p:spPr>
      </p:pic>
      <p:sp>
        <p:nvSpPr>
          <p:cNvPr id="22" name="TextBox 21">
            <a:extLst>
              <a:ext uri="{FF2B5EF4-FFF2-40B4-BE49-F238E27FC236}">
                <a16:creationId xmlns:a16="http://schemas.microsoft.com/office/drawing/2014/main" id="{F802BD49-3F7C-4255-8E06-DFBB2B39E27F}"/>
              </a:ext>
            </a:extLst>
          </p:cNvPr>
          <p:cNvSpPr txBox="1"/>
          <p:nvPr/>
        </p:nvSpPr>
        <p:spPr>
          <a:xfrm flipH="1">
            <a:off x="2121403" y="2052502"/>
            <a:ext cx="16890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0E3EC"/>
                </a:solidFill>
                <a:effectLst/>
                <a:uLnTx/>
                <a:uFillTx/>
                <a:latin typeface="Raleway ExtraBold" pitchFamily="2" charset="0"/>
                <a:ea typeface="Lato Black" panose="020F0502020204030203" pitchFamily="34" charset="0"/>
                <a:cs typeface="Lato Black" panose="020F0502020204030203" pitchFamily="34" charset="0"/>
              </a:rPr>
              <a:t>AI Culture</a:t>
            </a:r>
          </a:p>
        </p:txBody>
      </p:sp>
      <p:sp>
        <p:nvSpPr>
          <p:cNvPr id="23" name="TextBox 22">
            <a:extLst>
              <a:ext uri="{FF2B5EF4-FFF2-40B4-BE49-F238E27FC236}">
                <a16:creationId xmlns:a16="http://schemas.microsoft.com/office/drawing/2014/main" id="{CDD1EAE8-2463-42E6-96EE-51F2CCD51032}"/>
              </a:ext>
            </a:extLst>
          </p:cNvPr>
          <p:cNvSpPr txBox="1"/>
          <p:nvPr/>
        </p:nvSpPr>
        <p:spPr>
          <a:xfrm flipH="1">
            <a:off x="2172450" y="4658733"/>
            <a:ext cx="21012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AA54"/>
                </a:solidFill>
                <a:effectLst/>
                <a:uLnTx/>
                <a:uFillTx/>
                <a:latin typeface="Raleway ExtraBold" pitchFamily="2" charset="0"/>
                <a:ea typeface="Lato Black" panose="020F0502020204030203" pitchFamily="34" charset="0"/>
                <a:cs typeface="Lato Black" panose="020F0502020204030203" pitchFamily="34" charset="0"/>
              </a:rPr>
              <a:t>AI Operation</a:t>
            </a:r>
          </a:p>
        </p:txBody>
      </p:sp>
      <p:sp>
        <p:nvSpPr>
          <p:cNvPr id="24" name="TextBox 23">
            <a:extLst>
              <a:ext uri="{FF2B5EF4-FFF2-40B4-BE49-F238E27FC236}">
                <a16:creationId xmlns:a16="http://schemas.microsoft.com/office/drawing/2014/main" id="{11EA18C4-6D32-44BD-BCD1-DAA0A10BE9B5}"/>
              </a:ext>
            </a:extLst>
          </p:cNvPr>
          <p:cNvSpPr txBox="1"/>
          <p:nvPr/>
        </p:nvSpPr>
        <p:spPr>
          <a:xfrm flipH="1">
            <a:off x="8966948" y="4672765"/>
            <a:ext cx="2028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A6B8"/>
                </a:solidFill>
                <a:effectLst/>
                <a:uLnTx/>
                <a:uFillTx/>
                <a:latin typeface="Raleway ExtraBold" pitchFamily="2" charset="0"/>
                <a:ea typeface="Lato Black" panose="020F0502020204030203" pitchFamily="34" charset="0"/>
                <a:cs typeface="Lato Black" panose="020F0502020204030203" pitchFamily="34" charset="0"/>
              </a:rPr>
              <a:t>Data Access</a:t>
            </a:r>
          </a:p>
        </p:txBody>
      </p:sp>
      <p:sp>
        <p:nvSpPr>
          <p:cNvPr id="25" name="TextBox 24">
            <a:extLst>
              <a:ext uri="{FF2B5EF4-FFF2-40B4-BE49-F238E27FC236}">
                <a16:creationId xmlns:a16="http://schemas.microsoft.com/office/drawing/2014/main" id="{D9ED64A0-A64D-45FE-9E4E-A154D50FDA3E}"/>
              </a:ext>
            </a:extLst>
          </p:cNvPr>
          <p:cNvSpPr txBox="1"/>
          <p:nvPr/>
        </p:nvSpPr>
        <p:spPr>
          <a:xfrm flipH="1">
            <a:off x="8922646" y="2053682"/>
            <a:ext cx="211680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46CCC"/>
                </a:solidFill>
                <a:effectLst/>
                <a:uLnTx/>
                <a:uFillTx/>
                <a:latin typeface="Raleway ExtraBold" pitchFamily="2" charset="0"/>
                <a:ea typeface="Lato Black" panose="020F0502020204030203" pitchFamily="34" charset="0"/>
                <a:cs typeface="Lato Black" panose="020F0502020204030203" pitchFamily="34" charset="0"/>
              </a:rPr>
              <a:t>Business Value</a:t>
            </a:r>
          </a:p>
        </p:txBody>
      </p:sp>
      <p:sp>
        <p:nvSpPr>
          <p:cNvPr id="26" name="TextBox 25">
            <a:extLst>
              <a:ext uri="{FF2B5EF4-FFF2-40B4-BE49-F238E27FC236}">
                <a16:creationId xmlns:a16="http://schemas.microsoft.com/office/drawing/2014/main" id="{C7AD7D59-0150-40C0-BA36-92AFF28B2C53}"/>
              </a:ext>
            </a:extLst>
          </p:cNvPr>
          <p:cNvSpPr txBox="1"/>
          <p:nvPr/>
        </p:nvSpPr>
        <p:spPr>
          <a:xfrm flipH="1">
            <a:off x="1468249" y="2541695"/>
            <a:ext cx="25901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FFB"/>
                </a:solidFill>
                <a:effectLst/>
                <a:uLnTx/>
                <a:uFillTx/>
                <a:latin typeface="Raleway light" pitchFamily="2" charset="0"/>
                <a:ea typeface="+mn-ea"/>
                <a:cs typeface="+mn-cs"/>
              </a:rPr>
              <a:t>          Very Matured</a:t>
            </a:r>
          </a:p>
        </p:txBody>
      </p:sp>
      <p:sp>
        <p:nvSpPr>
          <p:cNvPr id="27" name="TextBox 26">
            <a:extLst>
              <a:ext uri="{FF2B5EF4-FFF2-40B4-BE49-F238E27FC236}">
                <a16:creationId xmlns:a16="http://schemas.microsoft.com/office/drawing/2014/main" id="{451DCB23-4958-4093-9ED7-BF4229B3FC94}"/>
              </a:ext>
            </a:extLst>
          </p:cNvPr>
          <p:cNvSpPr txBox="1"/>
          <p:nvPr/>
        </p:nvSpPr>
        <p:spPr>
          <a:xfrm flipH="1">
            <a:off x="2192797" y="5163092"/>
            <a:ext cx="17591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FFB"/>
                </a:solidFill>
                <a:effectLst/>
                <a:uLnTx/>
                <a:uFillTx/>
                <a:latin typeface="Raleway light" pitchFamily="2" charset="0"/>
                <a:ea typeface="+mn-ea"/>
                <a:cs typeface="+mn-cs"/>
              </a:rPr>
              <a:t>Very Matured</a:t>
            </a:r>
          </a:p>
        </p:txBody>
      </p:sp>
      <p:sp>
        <p:nvSpPr>
          <p:cNvPr id="28" name="TextBox 27">
            <a:extLst>
              <a:ext uri="{FF2B5EF4-FFF2-40B4-BE49-F238E27FC236}">
                <a16:creationId xmlns:a16="http://schemas.microsoft.com/office/drawing/2014/main" id="{831BAB72-5AEB-4895-8B91-DDF49DF7B3A6}"/>
              </a:ext>
            </a:extLst>
          </p:cNvPr>
          <p:cNvSpPr txBox="1"/>
          <p:nvPr/>
        </p:nvSpPr>
        <p:spPr>
          <a:xfrm flipH="1">
            <a:off x="9035569" y="5157682"/>
            <a:ext cx="17591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FFB"/>
                </a:solidFill>
                <a:effectLst/>
                <a:uLnTx/>
                <a:uFillTx/>
                <a:latin typeface="Raleway light" pitchFamily="2" charset="0"/>
                <a:ea typeface="+mn-ea"/>
                <a:cs typeface="+mn-cs"/>
              </a:rPr>
              <a:t>Matured</a:t>
            </a:r>
          </a:p>
        </p:txBody>
      </p:sp>
      <p:sp>
        <p:nvSpPr>
          <p:cNvPr id="29" name="TextBox 28">
            <a:extLst>
              <a:ext uri="{FF2B5EF4-FFF2-40B4-BE49-F238E27FC236}">
                <a16:creationId xmlns:a16="http://schemas.microsoft.com/office/drawing/2014/main" id="{4ADDD357-3522-4FA8-879F-52A215DD2866}"/>
              </a:ext>
            </a:extLst>
          </p:cNvPr>
          <p:cNvSpPr txBox="1"/>
          <p:nvPr/>
        </p:nvSpPr>
        <p:spPr>
          <a:xfrm flipH="1">
            <a:off x="8961769" y="2876447"/>
            <a:ext cx="17591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8EFFB"/>
                </a:solidFill>
                <a:effectLst/>
                <a:uLnTx/>
                <a:uFillTx/>
                <a:latin typeface="Raleway light" pitchFamily="2" charset="0"/>
                <a:ea typeface="+mn-ea"/>
                <a:cs typeface="+mn-cs"/>
              </a:rPr>
              <a:t>Very Matured</a:t>
            </a:r>
          </a:p>
        </p:txBody>
      </p:sp>
      <p:sp>
        <p:nvSpPr>
          <p:cNvPr id="30" name="TextBox 29">
            <a:extLst>
              <a:ext uri="{FF2B5EF4-FFF2-40B4-BE49-F238E27FC236}">
                <a16:creationId xmlns:a16="http://schemas.microsoft.com/office/drawing/2014/main" id="{1D912369-BC74-4C99-B83C-6FF47BA5EC54}"/>
              </a:ext>
            </a:extLst>
          </p:cNvPr>
          <p:cNvSpPr txBox="1"/>
          <p:nvPr/>
        </p:nvSpPr>
        <p:spPr>
          <a:xfrm>
            <a:off x="2040242" y="151607"/>
            <a:ext cx="811151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600" normalizeH="0" baseline="0" noProof="0" dirty="0">
                <a:ln>
                  <a:noFill/>
                </a:ln>
                <a:solidFill>
                  <a:srgbClr val="FFFEFD"/>
                </a:solidFill>
                <a:effectLst/>
                <a:uLnTx/>
                <a:uFillTx/>
                <a:latin typeface="Raleway ExtraBold" pitchFamily="2" charset="0"/>
                <a:ea typeface="Lato Black" panose="020F0502020204030203" pitchFamily="34" charset="0"/>
                <a:cs typeface="Lato Black" panose="020F0502020204030203" pitchFamily="34" charset="0"/>
              </a:rPr>
              <a:t>Maturity Assessment </a:t>
            </a:r>
          </a:p>
        </p:txBody>
      </p:sp>
      <p:sp>
        <p:nvSpPr>
          <p:cNvPr id="32" name="Arc 31">
            <a:extLst>
              <a:ext uri="{FF2B5EF4-FFF2-40B4-BE49-F238E27FC236}">
                <a16:creationId xmlns:a16="http://schemas.microsoft.com/office/drawing/2014/main" id="{BFCA15AC-D037-4C8D-8B86-8EB683514D70}"/>
              </a:ext>
            </a:extLst>
          </p:cNvPr>
          <p:cNvSpPr/>
          <p:nvPr/>
        </p:nvSpPr>
        <p:spPr>
          <a:xfrm>
            <a:off x="5765708" y="3481375"/>
            <a:ext cx="1119486" cy="1100341"/>
          </a:xfrm>
          <a:prstGeom prst="arc">
            <a:avLst>
              <a:gd name="adj1" fmla="val 16200000"/>
              <a:gd name="adj2" fmla="val 13285358"/>
            </a:avLst>
          </a:prstGeom>
          <a:ln w="349250" cap="rnd">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DC9CD419-8384-44D7-802B-C63D7C7D877A}"/>
              </a:ext>
            </a:extLst>
          </p:cNvPr>
          <p:cNvSpPr txBox="1"/>
          <p:nvPr/>
        </p:nvSpPr>
        <p:spPr>
          <a:xfrm>
            <a:off x="831278" y="3053109"/>
            <a:ext cx="271230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8EFFB"/>
                </a:solidFill>
                <a:effectLst/>
                <a:uLnTx/>
                <a:uFillTx/>
                <a:latin typeface="Raleway light" pitchFamily="2" charset="0"/>
                <a:ea typeface="+mn-ea"/>
                <a:cs typeface="+mn-cs"/>
              </a:rPr>
              <a:t>AI is an integral element of the company culture</a:t>
            </a:r>
          </a:p>
        </p:txBody>
      </p:sp>
      <p:sp>
        <p:nvSpPr>
          <p:cNvPr id="34" name="TextBox 33">
            <a:extLst>
              <a:ext uri="{FF2B5EF4-FFF2-40B4-BE49-F238E27FC236}">
                <a16:creationId xmlns:a16="http://schemas.microsoft.com/office/drawing/2014/main" id="{69731E78-A635-478D-88AE-4486EC782866}"/>
              </a:ext>
            </a:extLst>
          </p:cNvPr>
          <p:cNvSpPr txBox="1"/>
          <p:nvPr/>
        </p:nvSpPr>
        <p:spPr>
          <a:xfrm>
            <a:off x="870312" y="5846955"/>
            <a:ext cx="340334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8EFFB"/>
                </a:solidFill>
                <a:effectLst/>
                <a:uLnTx/>
                <a:uFillTx/>
                <a:latin typeface="Raleway light" pitchFamily="2" charset="0"/>
                <a:ea typeface="+mn-ea"/>
                <a:cs typeface="+mn-cs"/>
              </a:rPr>
              <a:t>Operations are organized to maximize AI capabilities &amp; innovations</a:t>
            </a:r>
          </a:p>
        </p:txBody>
      </p:sp>
      <p:sp>
        <p:nvSpPr>
          <p:cNvPr id="35" name="TextBox 34">
            <a:extLst>
              <a:ext uri="{FF2B5EF4-FFF2-40B4-BE49-F238E27FC236}">
                <a16:creationId xmlns:a16="http://schemas.microsoft.com/office/drawing/2014/main" id="{8501911B-81BB-4C54-8202-E0DC1EA893FC}"/>
              </a:ext>
            </a:extLst>
          </p:cNvPr>
          <p:cNvSpPr txBox="1"/>
          <p:nvPr/>
        </p:nvSpPr>
        <p:spPr>
          <a:xfrm>
            <a:off x="8808248" y="5805045"/>
            <a:ext cx="340334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8EFFB"/>
                </a:solidFill>
                <a:effectLst/>
                <a:uLnTx/>
                <a:uFillTx/>
                <a:latin typeface="Raleway light" pitchFamily="2" charset="0"/>
                <a:ea typeface="+mn-ea"/>
                <a:cs typeface="+mn-cs"/>
              </a:rPr>
              <a:t>Policies are in-place to manage, use and access the data</a:t>
            </a:r>
          </a:p>
        </p:txBody>
      </p:sp>
      <p:sp>
        <p:nvSpPr>
          <p:cNvPr id="36" name="TextBox 35">
            <a:extLst>
              <a:ext uri="{FF2B5EF4-FFF2-40B4-BE49-F238E27FC236}">
                <a16:creationId xmlns:a16="http://schemas.microsoft.com/office/drawing/2014/main" id="{68E3D3A2-6191-4B77-937A-3B0A92B4BA31}"/>
              </a:ext>
            </a:extLst>
          </p:cNvPr>
          <p:cNvSpPr txBox="1"/>
          <p:nvPr/>
        </p:nvSpPr>
        <p:spPr>
          <a:xfrm>
            <a:off x="8718912" y="3431415"/>
            <a:ext cx="340334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8EFFB"/>
                </a:solidFill>
                <a:effectLst/>
                <a:uLnTx/>
                <a:uFillTx/>
                <a:latin typeface="Raleway light" pitchFamily="2" charset="0"/>
                <a:ea typeface="+mn-ea"/>
                <a:cs typeface="+mn-cs"/>
              </a:rPr>
              <a:t>O9 is constantly driving value for businesses and innovating their platform through AI</a:t>
            </a:r>
          </a:p>
        </p:txBody>
      </p:sp>
    </p:spTree>
    <p:extLst>
      <p:ext uri="{BB962C8B-B14F-4D97-AF65-F5344CB8AC3E}">
        <p14:creationId xmlns:p14="http://schemas.microsoft.com/office/powerpoint/2010/main" val="3952966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ruits black and white — Food — milo 3oneseven">
            <a:extLst>
              <a:ext uri="{FF2B5EF4-FFF2-40B4-BE49-F238E27FC236}">
                <a16:creationId xmlns:a16="http://schemas.microsoft.com/office/drawing/2014/main" id="{A379BF75-0401-C044-BF96-EDDE7E0963EC}"/>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5450892" y="1457289"/>
            <a:ext cx="6529547" cy="4840408"/>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Группа 70"/>
          <p:cNvGrpSpPr/>
          <p:nvPr/>
        </p:nvGrpSpPr>
        <p:grpSpPr>
          <a:xfrm>
            <a:off x="72831" y="2147664"/>
            <a:ext cx="4409102" cy="4394998"/>
            <a:chOff x="0" y="4554549"/>
            <a:chExt cx="8819353" cy="8212163"/>
          </a:xfrm>
        </p:grpSpPr>
        <p:sp>
          <p:nvSpPr>
            <p:cNvPr id="72" name="Прямоугольник 71"/>
            <p:cNvSpPr/>
            <p:nvPr/>
          </p:nvSpPr>
          <p:spPr>
            <a:xfrm>
              <a:off x="0" y="4554549"/>
              <a:ext cx="8799459" cy="244563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73" name="Прямоугольник 72"/>
            <p:cNvSpPr/>
            <p:nvPr/>
          </p:nvSpPr>
          <p:spPr>
            <a:xfrm>
              <a:off x="0" y="7263301"/>
              <a:ext cx="8799459" cy="2818954"/>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74" name="Прямоугольник 73"/>
            <p:cNvSpPr/>
            <p:nvPr/>
          </p:nvSpPr>
          <p:spPr>
            <a:xfrm>
              <a:off x="0" y="10321077"/>
              <a:ext cx="8819353" cy="2445635"/>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grpSp>
      <p:sp>
        <p:nvSpPr>
          <p:cNvPr id="94" name="Заголовок 2"/>
          <p:cNvSpPr>
            <a:spLocks noGrp="1"/>
          </p:cNvSpPr>
          <p:nvPr>
            <p:ph type="title"/>
          </p:nvPr>
        </p:nvSpPr>
        <p:spPr>
          <a:xfrm>
            <a:off x="455464" y="238622"/>
            <a:ext cx="5655138" cy="1331974"/>
          </a:xfrm>
          <a:prstGeom prst="rect">
            <a:avLst/>
          </a:prstGeom>
        </p:spPr>
        <p:txBody>
          <a:bodyPr/>
          <a:lstStyle/>
          <a:p>
            <a:r>
              <a:rPr lang="en-US" dirty="0">
                <a:solidFill>
                  <a:schemeClr val="tx1"/>
                </a:solidFill>
                <a:latin typeface="Lato" panose="020F0502020204030203" pitchFamily="34" charset="0"/>
                <a:ea typeface="Lato" panose="020F0502020204030203" pitchFamily="34" charset="0"/>
                <a:cs typeface="Lato" panose="020F0502020204030203" pitchFamily="34" charset="0"/>
              </a:rPr>
              <a:t>The Role of Consumer</a:t>
            </a:r>
            <a:endParaRPr lang="ru-RU"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nvGrpSpPr>
          <p:cNvPr id="77" name="Группа 76"/>
          <p:cNvGrpSpPr/>
          <p:nvPr/>
        </p:nvGrpSpPr>
        <p:grpSpPr>
          <a:xfrm>
            <a:off x="4402208" y="2193062"/>
            <a:ext cx="2580540" cy="4115884"/>
            <a:chOff x="8542561" y="4256177"/>
            <a:chExt cx="7668063" cy="8232839"/>
          </a:xfrm>
        </p:grpSpPr>
        <p:sp>
          <p:nvSpPr>
            <p:cNvPr id="78" name="Freeform 28"/>
            <p:cNvSpPr>
              <a:spLocks/>
            </p:cNvSpPr>
            <p:nvPr/>
          </p:nvSpPr>
          <p:spPr bwMode="auto">
            <a:xfrm>
              <a:off x="10298212" y="5960191"/>
              <a:ext cx="5018449" cy="1665286"/>
            </a:xfrm>
            <a:custGeom>
              <a:avLst/>
              <a:gdLst>
                <a:gd name="T0" fmla="*/ 0 w 657"/>
                <a:gd name="T1" fmla="*/ 218 h 218"/>
                <a:gd name="T2" fmla="*/ 361 w 657"/>
                <a:gd name="T3" fmla="*/ 218 h 218"/>
                <a:gd name="T4" fmla="*/ 401 w 657"/>
                <a:gd name="T5" fmla="*/ 218 h 218"/>
                <a:gd name="T6" fmla="*/ 657 w 657"/>
                <a:gd name="T7" fmla="*/ 218 h 218"/>
                <a:gd name="T8" fmla="*/ 388 w 657"/>
                <a:gd name="T9" fmla="*/ 9 h 218"/>
                <a:gd name="T10" fmla="*/ 361 w 657"/>
                <a:gd name="T11" fmla="*/ 22 h 218"/>
                <a:gd name="T12" fmla="*/ 361 w 657"/>
                <a:gd name="T13" fmla="*/ 97 h 218"/>
                <a:gd name="T14" fmla="*/ 0 w 657"/>
                <a:gd name="T15" fmla="*/ 97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 h="218">
                  <a:moveTo>
                    <a:pt x="0" y="218"/>
                  </a:moveTo>
                  <a:cubicBezTo>
                    <a:pt x="361" y="218"/>
                    <a:pt x="361" y="218"/>
                    <a:pt x="361" y="218"/>
                  </a:cubicBezTo>
                  <a:cubicBezTo>
                    <a:pt x="401" y="218"/>
                    <a:pt x="401" y="218"/>
                    <a:pt x="401" y="218"/>
                  </a:cubicBezTo>
                  <a:cubicBezTo>
                    <a:pt x="657" y="218"/>
                    <a:pt x="657" y="218"/>
                    <a:pt x="657" y="218"/>
                  </a:cubicBezTo>
                  <a:cubicBezTo>
                    <a:pt x="388" y="9"/>
                    <a:pt x="388" y="9"/>
                    <a:pt x="388" y="9"/>
                  </a:cubicBezTo>
                  <a:cubicBezTo>
                    <a:pt x="377" y="0"/>
                    <a:pt x="361" y="8"/>
                    <a:pt x="361" y="22"/>
                  </a:cubicBezTo>
                  <a:cubicBezTo>
                    <a:pt x="361" y="97"/>
                    <a:pt x="361" y="97"/>
                    <a:pt x="361" y="97"/>
                  </a:cubicBezTo>
                  <a:cubicBezTo>
                    <a:pt x="0" y="97"/>
                    <a:pt x="0" y="97"/>
                    <a:pt x="0" y="97"/>
                  </a:cubicBezTo>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ru-RU" sz="900"/>
            </a:p>
          </p:txBody>
        </p:sp>
        <p:sp>
          <p:nvSpPr>
            <p:cNvPr id="79" name="Freeform 29"/>
            <p:cNvSpPr>
              <a:spLocks/>
            </p:cNvSpPr>
            <p:nvPr/>
          </p:nvSpPr>
          <p:spPr bwMode="auto">
            <a:xfrm>
              <a:off x="10298212" y="9119716"/>
              <a:ext cx="5018449" cy="1658832"/>
            </a:xfrm>
            <a:custGeom>
              <a:avLst/>
              <a:gdLst>
                <a:gd name="T0" fmla="*/ 0 w 657"/>
                <a:gd name="T1" fmla="*/ 121 h 217"/>
                <a:gd name="T2" fmla="*/ 361 w 657"/>
                <a:gd name="T3" fmla="*/ 121 h 217"/>
                <a:gd name="T4" fmla="*/ 361 w 657"/>
                <a:gd name="T5" fmla="*/ 196 h 217"/>
                <a:gd name="T6" fmla="*/ 388 w 657"/>
                <a:gd name="T7" fmla="*/ 209 h 217"/>
                <a:gd name="T8" fmla="*/ 657 w 657"/>
                <a:gd name="T9" fmla="*/ 0 h 217"/>
                <a:gd name="T10" fmla="*/ 401 w 657"/>
                <a:gd name="T11" fmla="*/ 0 h 217"/>
                <a:gd name="T12" fmla="*/ 361 w 657"/>
                <a:gd name="T13" fmla="*/ 0 h 217"/>
                <a:gd name="T14" fmla="*/ 0 w 657"/>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7" h="217">
                  <a:moveTo>
                    <a:pt x="0" y="121"/>
                  </a:moveTo>
                  <a:cubicBezTo>
                    <a:pt x="361" y="121"/>
                    <a:pt x="361" y="121"/>
                    <a:pt x="361" y="121"/>
                  </a:cubicBezTo>
                  <a:cubicBezTo>
                    <a:pt x="361" y="196"/>
                    <a:pt x="361" y="196"/>
                    <a:pt x="361" y="196"/>
                  </a:cubicBezTo>
                  <a:cubicBezTo>
                    <a:pt x="361" y="210"/>
                    <a:pt x="377" y="217"/>
                    <a:pt x="388" y="209"/>
                  </a:cubicBezTo>
                  <a:cubicBezTo>
                    <a:pt x="657" y="0"/>
                    <a:pt x="657" y="0"/>
                    <a:pt x="657" y="0"/>
                  </a:cubicBezTo>
                  <a:cubicBezTo>
                    <a:pt x="401" y="0"/>
                    <a:pt x="401" y="0"/>
                    <a:pt x="401" y="0"/>
                  </a:cubicBezTo>
                  <a:cubicBezTo>
                    <a:pt x="361" y="0"/>
                    <a:pt x="361" y="0"/>
                    <a:pt x="361" y="0"/>
                  </a:cubicBezTo>
                  <a:cubicBezTo>
                    <a:pt x="0" y="0"/>
                    <a:pt x="0" y="0"/>
                    <a:pt x="0" y="0"/>
                  </a:cubicBezTo>
                </a:path>
              </a:pathLst>
            </a:custGeom>
            <a:solidFill>
              <a:schemeClr val="accent4"/>
            </a:solidFill>
            <a:ln>
              <a:noFill/>
            </a:ln>
          </p:spPr>
          <p:txBody>
            <a:bodyPr vert="horz" wrap="square" lIns="45714" tIns="22857" rIns="45714" bIns="22857" numCol="1" anchor="t" anchorCtr="0" compatLnSpc="1">
              <a:prstTxWarp prst="textNoShape">
                <a:avLst/>
              </a:prstTxWarp>
            </a:bodyPr>
            <a:lstStyle/>
            <a:p>
              <a:endParaRPr lang="ru-RU" sz="900"/>
            </a:p>
          </p:txBody>
        </p:sp>
        <p:sp>
          <p:nvSpPr>
            <p:cNvPr id="80" name="Freeform 30"/>
            <p:cNvSpPr>
              <a:spLocks/>
            </p:cNvSpPr>
            <p:nvPr/>
          </p:nvSpPr>
          <p:spPr bwMode="auto">
            <a:xfrm>
              <a:off x="10298212" y="7867524"/>
              <a:ext cx="5912412" cy="1010146"/>
            </a:xfrm>
            <a:custGeom>
              <a:avLst/>
              <a:gdLst>
                <a:gd name="T0" fmla="*/ 0 w 774"/>
                <a:gd name="T1" fmla="*/ 132 h 132"/>
                <a:gd name="T2" fmla="*/ 361 w 774"/>
                <a:gd name="T3" fmla="*/ 132 h 132"/>
                <a:gd name="T4" fmla="*/ 401 w 774"/>
                <a:gd name="T5" fmla="*/ 132 h 132"/>
                <a:gd name="T6" fmla="*/ 698 w 774"/>
                <a:gd name="T7" fmla="*/ 132 h 132"/>
                <a:gd name="T8" fmla="*/ 766 w 774"/>
                <a:gd name="T9" fmla="*/ 79 h 132"/>
                <a:gd name="T10" fmla="*/ 766 w 774"/>
                <a:gd name="T11" fmla="*/ 53 h 132"/>
                <a:gd name="T12" fmla="*/ 698 w 774"/>
                <a:gd name="T13" fmla="*/ 0 h 132"/>
                <a:gd name="T14" fmla="*/ 401 w 774"/>
                <a:gd name="T15" fmla="*/ 0 h 132"/>
                <a:gd name="T16" fmla="*/ 361 w 774"/>
                <a:gd name="T17" fmla="*/ 0 h 132"/>
                <a:gd name="T18" fmla="*/ 0 w 774"/>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132">
                  <a:moveTo>
                    <a:pt x="0" y="132"/>
                  </a:moveTo>
                  <a:cubicBezTo>
                    <a:pt x="361" y="132"/>
                    <a:pt x="361" y="132"/>
                    <a:pt x="361" y="132"/>
                  </a:cubicBezTo>
                  <a:cubicBezTo>
                    <a:pt x="401" y="132"/>
                    <a:pt x="401" y="132"/>
                    <a:pt x="401" y="132"/>
                  </a:cubicBezTo>
                  <a:cubicBezTo>
                    <a:pt x="698" y="132"/>
                    <a:pt x="698" y="132"/>
                    <a:pt x="698" y="132"/>
                  </a:cubicBezTo>
                  <a:cubicBezTo>
                    <a:pt x="766" y="79"/>
                    <a:pt x="766" y="79"/>
                    <a:pt x="766" y="79"/>
                  </a:cubicBezTo>
                  <a:cubicBezTo>
                    <a:pt x="774" y="72"/>
                    <a:pt x="774" y="59"/>
                    <a:pt x="766" y="53"/>
                  </a:cubicBezTo>
                  <a:cubicBezTo>
                    <a:pt x="698" y="0"/>
                    <a:pt x="698" y="0"/>
                    <a:pt x="698" y="0"/>
                  </a:cubicBezTo>
                  <a:cubicBezTo>
                    <a:pt x="401" y="0"/>
                    <a:pt x="401" y="0"/>
                    <a:pt x="401" y="0"/>
                  </a:cubicBezTo>
                  <a:cubicBezTo>
                    <a:pt x="361" y="0"/>
                    <a:pt x="361" y="0"/>
                    <a:pt x="361" y="0"/>
                  </a:cubicBezTo>
                  <a:cubicBezTo>
                    <a:pt x="0" y="0"/>
                    <a:pt x="0" y="0"/>
                    <a:pt x="0" y="0"/>
                  </a:cubicBezTo>
                </a:path>
              </a:pathLst>
            </a:custGeom>
            <a:solidFill>
              <a:schemeClr val="accent3"/>
            </a:solidFill>
            <a:ln>
              <a:noFill/>
            </a:ln>
          </p:spPr>
          <p:txBody>
            <a:bodyPr vert="horz" wrap="square" lIns="45714" tIns="22857" rIns="45714" bIns="22857" numCol="1" anchor="t" anchorCtr="0" compatLnSpc="1">
              <a:prstTxWarp prst="textNoShape">
                <a:avLst/>
              </a:prstTxWarp>
            </a:bodyPr>
            <a:lstStyle/>
            <a:p>
              <a:endParaRPr lang="ru-RU" sz="900"/>
            </a:p>
          </p:txBody>
        </p:sp>
        <p:sp>
          <p:nvSpPr>
            <p:cNvPr id="81" name="Freeform 32"/>
            <p:cNvSpPr>
              <a:spLocks/>
            </p:cNvSpPr>
            <p:nvPr/>
          </p:nvSpPr>
          <p:spPr bwMode="auto">
            <a:xfrm>
              <a:off x="8542561" y="4256177"/>
              <a:ext cx="1755651" cy="3369300"/>
            </a:xfrm>
            <a:custGeom>
              <a:avLst/>
              <a:gdLst>
                <a:gd name="T0" fmla="*/ 0 w 544"/>
                <a:gd name="T1" fmla="*/ 760 h 1044"/>
                <a:gd name="T2" fmla="*/ 544 w 544"/>
                <a:gd name="T3" fmla="*/ 1044 h 1044"/>
                <a:gd name="T4" fmla="*/ 544 w 544"/>
                <a:gd name="T5" fmla="*/ 757 h 1044"/>
                <a:gd name="T6" fmla="*/ 0 w 544"/>
                <a:gd name="T7" fmla="*/ 0 h 1044"/>
                <a:gd name="T8" fmla="*/ 0 w 544"/>
                <a:gd name="T9" fmla="*/ 760 h 1044"/>
              </a:gdLst>
              <a:ahLst/>
              <a:cxnLst>
                <a:cxn ang="0">
                  <a:pos x="T0" y="T1"/>
                </a:cxn>
                <a:cxn ang="0">
                  <a:pos x="T2" y="T3"/>
                </a:cxn>
                <a:cxn ang="0">
                  <a:pos x="T4" y="T5"/>
                </a:cxn>
                <a:cxn ang="0">
                  <a:pos x="T6" y="T7"/>
                </a:cxn>
                <a:cxn ang="0">
                  <a:pos x="T8" y="T9"/>
                </a:cxn>
              </a:cxnLst>
              <a:rect l="0" t="0" r="r" b="b"/>
              <a:pathLst>
                <a:path w="544" h="1044">
                  <a:moveTo>
                    <a:pt x="0" y="760"/>
                  </a:moveTo>
                  <a:lnTo>
                    <a:pt x="544" y="1044"/>
                  </a:lnTo>
                  <a:lnTo>
                    <a:pt x="544" y="757"/>
                  </a:lnTo>
                  <a:lnTo>
                    <a:pt x="0" y="0"/>
                  </a:lnTo>
                  <a:lnTo>
                    <a:pt x="0" y="760"/>
                  </a:lnTo>
                  <a:close/>
                </a:path>
              </a:pathLst>
            </a:custGeom>
            <a:solidFill>
              <a:schemeClr val="accent1">
                <a:lumMod val="75000"/>
              </a:schemeClr>
            </a:solidFill>
            <a:ln>
              <a:noFill/>
            </a:ln>
          </p:spPr>
          <p:txBody>
            <a:bodyPr vert="horz" wrap="square" lIns="45714" tIns="22857" rIns="45714" bIns="22857" numCol="1" anchor="t" anchorCtr="0" compatLnSpc="1">
              <a:prstTxWarp prst="textNoShape">
                <a:avLst/>
              </a:prstTxWarp>
            </a:bodyPr>
            <a:lstStyle/>
            <a:p>
              <a:endParaRPr lang="ru-RU" sz="900"/>
            </a:p>
          </p:txBody>
        </p:sp>
        <p:sp>
          <p:nvSpPr>
            <p:cNvPr id="82" name="Freeform 33"/>
            <p:cNvSpPr>
              <a:spLocks/>
            </p:cNvSpPr>
            <p:nvPr/>
          </p:nvSpPr>
          <p:spPr bwMode="auto">
            <a:xfrm>
              <a:off x="8542561" y="9119716"/>
              <a:ext cx="1755651" cy="3369300"/>
            </a:xfrm>
            <a:custGeom>
              <a:avLst/>
              <a:gdLst>
                <a:gd name="T0" fmla="*/ 0 w 544"/>
                <a:gd name="T1" fmla="*/ 1044 h 1044"/>
                <a:gd name="T2" fmla="*/ 544 w 544"/>
                <a:gd name="T3" fmla="*/ 287 h 1044"/>
                <a:gd name="T4" fmla="*/ 544 w 544"/>
                <a:gd name="T5" fmla="*/ 0 h 1044"/>
                <a:gd name="T6" fmla="*/ 0 w 544"/>
                <a:gd name="T7" fmla="*/ 284 h 1044"/>
                <a:gd name="T8" fmla="*/ 0 w 544"/>
                <a:gd name="T9" fmla="*/ 1044 h 1044"/>
              </a:gdLst>
              <a:ahLst/>
              <a:cxnLst>
                <a:cxn ang="0">
                  <a:pos x="T0" y="T1"/>
                </a:cxn>
                <a:cxn ang="0">
                  <a:pos x="T2" y="T3"/>
                </a:cxn>
                <a:cxn ang="0">
                  <a:pos x="T4" y="T5"/>
                </a:cxn>
                <a:cxn ang="0">
                  <a:pos x="T6" y="T7"/>
                </a:cxn>
                <a:cxn ang="0">
                  <a:pos x="T8" y="T9"/>
                </a:cxn>
              </a:cxnLst>
              <a:rect l="0" t="0" r="r" b="b"/>
              <a:pathLst>
                <a:path w="544" h="1044">
                  <a:moveTo>
                    <a:pt x="0" y="1044"/>
                  </a:moveTo>
                  <a:lnTo>
                    <a:pt x="544" y="287"/>
                  </a:lnTo>
                  <a:lnTo>
                    <a:pt x="544" y="0"/>
                  </a:lnTo>
                  <a:lnTo>
                    <a:pt x="0" y="284"/>
                  </a:lnTo>
                  <a:lnTo>
                    <a:pt x="0" y="1044"/>
                  </a:lnTo>
                  <a:close/>
                </a:path>
              </a:pathLst>
            </a:custGeom>
            <a:solidFill>
              <a:schemeClr val="accent4">
                <a:lumMod val="75000"/>
              </a:schemeClr>
            </a:solidFill>
            <a:ln>
              <a:noFill/>
            </a:ln>
          </p:spPr>
          <p:txBody>
            <a:bodyPr vert="horz" wrap="square" lIns="45714" tIns="22857" rIns="45714" bIns="22857" numCol="1" anchor="t" anchorCtr="0" compatLnSpc="1">
              <a:prstTxWarp prst="textNoShape">
                <a:avLst/>
              </a:prstTxWarp>
            </a:bodyPr>
            <a:lstStyle/>
            <a:p>
              <a:endParaRPr lang="ru-RU" sz="900"/>
            </a:p>
          </p:txBody>
        </p:sp>
        <p:sp>
          <p:nvSpPr>
            <p:cNvPr id="83" name="Freeform 34"/>
            <p:cNvSpPr>
              <a:spLocks/>
            </p:cNvSpPr>
            <p:nvPr/>
          </p:nvSpPr>
          <p:spPr bwMode="auto">
            <a:xfrm>
              <a:off x="8542561" y="6954199"/>
              <a:ext cx="1755651" cy="2840023"/>
            </a:xfrm>
            <a:custGeom>
              <a:avLst/>
              <a:gdLst>
                <a:gd name="T0" fmla="*/ 0 w 544"/>
                <a:gd name="T1" fmla="*/ 880 h 880"/>
                <a:gd name="T2" fmla="*/ 544 w 544"/>
                <a:gd name="T3" fmla="*/ 596 h 880"/>
                <a:gd name="T4" fmla="*/ 544 w 544"/>
                <a:gd name="T5" fmla="*/ 283 h 880"/>
                <a:gd name="T6" fmla="*/ 0 w 544"/>
                <a:gd name="T7" fmla="*/ 0 h 880"/>
                <a:gd name="T8" fmla="*/ 0 w 544"/>
                <a:gd name="T9" fmla="*/ 880 h 880"/>
              </a:gdLst>
              <a:ahLst/>
              <a:cxnLst>
                <a:cxn ang="0">
                  <a:pos x="T0" y="T1"/>
                </a:cxn>
                <a:cxn ang="0">
                  <a:pos x="T2" y="T3"/>
                </a:cxn>
                <a:cxn ang="0">
                  <a:pos x="T4" y="T5"/>
                </a:cxn>
                <a:cxn ang="0">
                  <a:pos x="T6" y="T7"/>
                </a:cxn>
                <a:cxn ang="0">
                  <a:pos x="T8" y="T9"/>
                </a:cxn>
              </a:cxnLst>
              <a:rect l="0" t="0" r="r" b="b"/>
              <a:pathLst>
                <a:path w="544" h="880">
                  <a:moveTo>
                    <a:pt x="0" y="880"/>
                  </a:moveTo>
                  <a:lnTo>
                    <a:pt x="544" y="596"/>
                  </a:lnTo>
                  <a:lnTo>
                    <a:pt x="544" y="283"/>
                  </a:lnTo>
                  <a:lnTo>
                    <a:pt x="0" y="0"/>
                  </a:lnTo>
                  <a:lnTo>
                    <a:pt x="0" y="880"/>
                  </a:lnTo>
                  <a:close/>
                </a:path>
              </a:pathLst>
            </a:custGeom>
            <a:solidFill>
              <a:schemeClr val="accent3">
                <a:lumMod val="75000"/>
              </a:schemeClr>
            </a:solidFill>
            <a:ln>
              <a:noFill/>
            </a:ln>
          </p:spPr>
          <p:txBody>
            <a:bodyPr vert="horz" wrap="square" lIns="45714" tIns="22857" rIns="45714" bIns="22857" numCol="1" anchor="t" anchorCtr="0" compatLnSpc="1">
              <a:prstTxWarp prst="textNoShape">
                <a:avLst/>
              </a:prstTxWarp>
            </a:bodyPr>
            <a:lstStyle/>
            <a:p>
              <a:endParaRPr lang="ru-RU" sz="900"/>
            </a:p>
          </p:txBody>
        </p:sp>
      </p:grpSp>
      <p:grpSp>
        <p:nvGrpSpPr>
          <p:cNvPr id="27" name="Group 26">
            <a:extLst>
              <a:ext uri="{FF2B5EF4-FFF2-40B4-BE49-F238E27FC236}">
                <a16:creationId xmlns:a16="http://schemas.microsoft.com/office/drawing/2014/main" id="{FEF615ED-1C4B-694E-9E33-DC230E876B6F}"/>
              </a:ext>
            </a:extLst>
          </p:cNvPr>
          <p:cNvGrpSpPr/>
          <p:nvPr/>
        </p:nvGrpSpPr>
        <p:grpSpPr>
          <a:xfrm>
            <a:off x="2946164" y="4412845"/>
            <a:ext cx="1510042" cy="423340"/>
            <a:chOff x="2319055" y="919017"/>
            <a:chExt cx="2271890" cy="598883"/>
          </a:xfrm>
        </p:grpSpPr>
        <p:pic>
          <p:nvPicPr>
            <p:cNvPr id="28" name="Picture 4" descr="Human symbol silhouette style icon Royalty Free Vector Image">
              <a:hlinkClick r:id="rId3"/>
              <a:extLst>
                <a:ext uri="{FF2B5EF4-FFF2-40B4-BE49-F238E27FC236}">
                  <a16:creationId xmlns:a16="http://schemas.microsoft.com/office/drawing/2014/main" id="{37F3AA44-3AD8-6E41-970D-AB808BBB13C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432" t="6666" r="28100" b="15139"/>
            <a:stretch/>
          </p:blipFill>
          <p:spPr bwMode="auto">
            <a:xfrm>
              <a:off x="2319055" y="919017"/>
              <a:ext cx="308260" cy="5988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uman symbol silhouette style icon Royalty Free Vector Image">
              <a:hlinkClick r:id="rId3"/>
              <a:extLst>
                <a:ext uri="{FF2B5EF4-FFF2-40B4-BE49-F238E27FC236}">
                  <a16:creationId xmlns:a16="http://schemas.microsoft.com/office/drawing/2014/main" id="{3A738CBA-4C0D-5C43-8D05-07837F495898}"/>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432" t="6666" r="28100" b="15139"/>
            <a:stretch/>
          </p:blipFill>
          <p:spPr bwMode="auto">
            <a:xfrm>
              <a:off x="2598740" y="919017"/>
              <a:ext cx="308260" cy="5988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uman symbol silhouette style icon Royalty Free Vector Image">
              <a:hlinkClick r:id="rId3"/>
              <a:extLst>
                <a:ext uri="{FF2B5EF4-FFF2-40B4-BE49-F238E27FC236}">
                  <a16:creationId xmlns:a16="http://schemas.microsoft.com/office/drawing/2014/main" id="{33060AAC-10B6-6B46-8A03-9603B56555B8}"/>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432" t="6666" r="28100" b="15139"/>
            <a:stretch/>
          </p:blipFill>
          <p:spPr bwMode="auto">
            <a:xfrm>
              <a:off x="2884615" y="919017"/>
              <a:ext cx="308260" cy="5988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uman symbol silhouette style icon Royalty Free Vector Image">
              <a:hlinkClick r:id="rId3"/>
              <a:extLst>
                <a:ext uri="{FF2B5EF4-FFF2-40B4-BE49-F238E27FC236}">
                  <a16:creationId xmlns:a16="http://schemas.microsoft.com/office/drawing/2014/main" id="{ED154F6C-9808-5049-8A04-9305913CBDC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432" t="6666" r="28100" b="15139"/>
            <a:stretch/>
          </p:blipFill>
          <p:spPr bwMode="auto">
            <a:xfrm>
              <a:off x="3164300" y="919017"/>
              <a:ext cx="308260" cy="59888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uman symbol silhouette style icon Royalty Free Vector Image">
              <a:hlinkClick r:id="rId3"/>
              <a:extLst>
                <a:ext uri="{FF2B5EF4-FFF2-40B4-BE49-F238E27FC236}">
                  <a16:creationId xmlns:a16="http://schemas.microsoft.com/office/drawing/2014/main" id="{36D0B077-073C-BB4D-9790-FEF534B8D4E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432" t="6666" r="28100" b="15139"/>
            <a:stretch/>
          </p:blipFill>
          <p:spPr bwMode="auto">
            <a:xfrm>
              <a:off x="3437440" y="919017"/>
              <a:ext cx="308260" cy="59888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uman symbol silhouette style icon Royalty Free Vector Image">
              <a:hlinkClick r:id="rId3"/>
              <a:extLst>
                <a:ext uri="{FF2B5EF4-FFF2-40B4-BE49-F238E27FC236}">
                  <a16:creationId xmlns:a16="http://schemas.microsoft.com/office/drawing/2014/main" id="{8D76F730-2BEC-5B4E-887D-4B06E72BEA5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432" t="6666" r="28100" b="15139"/>
            <a:stretch/>
          </p:blipFill>
          <p:spPr bwMode="auto">
            <a:xfrm>
              <a:off x="3717125" y="919017"/>
              <a:ext cx="308260" cy="5988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uman symbol silhouette style icon Royalty Free Vector Image">
              <a:hlinkClick r:id="rId3"/>
              <a:extLst>
                <a:ext uri="{FF2B5EF4-FFF2-40B4-BE49-F238E27FC236}">
                  <a16:creationId xmlns:a16="http://schemas.microsoft.com/office/drawing/2014/main" id="{1656968D-740F-9141-B3AE-B8D399607F5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432" t="6666" r="28100" b="15139"/>
            <a:stretch/>
          </p:blipFill>
          <p:spPr bwMode="auto">
            <a:xfrm>
              <a:off x="4003000" y="919017"/>
              <a:ext cx="308260" cy="5988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uman symbol silhouette style icon Royalty Free Vector Image">
              <a:hlinkClick r:id="rId3"/>
              <a:extLst>
                <a:ext uri="{FF2B5EF4-FFF2-40B4-BE49-F238E27FC236}">
                  <a16:creationId xmlns:a16="http://schemas.microsoft.com/office/drawing/2014/main" id="{10B58ACC-96A5-9941-86CF-DF67FFBC3D2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432" t="6666" r="28100" b="15139"/>
            <a:stretch/>
          </p:blipFill>
          <p:spPr bwMode="auto">
            <a:xfrm>
              <a:off x="4282685" y="919017"/>
              <a:ext cx="308260" cy="598883"/>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Picture 4" descr="LivingSidebySide® Supports the UN Sustainable Development Goals">
            <a:extLst>
              <a:ext uri="{FF2B5EF4-FFF2-40B4-BE49-F238E27FC236}">
                <a16:creationId xmlns:a16="http://schemas.microsoft.com/office/drawing/2014/main" id="{C1D907E1-AB6E-7049-B50B-FDFEF82890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660" r="13878" b="80395"/>
          <a:stretch/>
        </p:blipFill>
        <p:spPr bwMode="auto">
          <a:xfrm>
            <a:off x="6886599" y="488342"/>
            <a:ext cx="4849937" cy="83253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5FA58DA-FE7A-461B-9B29-CF952A2434EA}"/>
              </a:ext>
            </a:extLst>
          </p:cNvPr>
          <p:cNvSpPr txBox="1"/>
          <p:nvPr/>
        </p:nvSpPr>
        <p:spPr>
          <a:xfrm>
            <a:off x="7388810" y="3857177"/>
            <a:ext cx="4183724" cy="646331"/>
          </a:xfrm>
          <a:prstGeom prst="rect">
            <a:avLst/>
          </a:prstGeom>
          <a:noFill/>
        </p:spPr>
        <p:txBody>
          <a:bodyPr wrap="square">
            <a:spAutoFit/>
          </a:bodyPr>
          <a:lstStyle/>
          <a:p>
            <a:r>
              <a:rPr lang="fr-FR" b="1"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Environmental</a:t>
            </a:r>
            <a:r>
              <a:rPr lang="fr-FR"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impact</a:t>
            </a:r>
            <a:r>
              <a:rPr lang="fr-FR"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lang="fr-FR" dirty="0">
                <a:latin typeface="Lato" panose="020F0502020204030203" pitchFamily="34" charset="0"/>
                <a:ea typeface="Lato" panose="020F0502020204030203" pitchFamily="34" charset="0"/>
                <a:cs typeface="Lato" panose="020F0502020204030203" pitchFamily="34" charset="0"/>
              </a:rPr>
              <a:t>(I)= </a:t>
            </a:r>
            <a:r>
              <a:rPr lang="fr-FR"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Population </a:t>
            </a:r>
            <a:r>
              <a:rPr lang="fr-FR" dirty="0">
                <a:latin typeface="Lato" panose="020F0502020204030203" pitchFamily="34" charset="0"/>
                <a:ea typeface="Lato" panose="020F0502020204030203" pitchFamily="34" charset="0"/>
                <a:cs typeface="Lato" panose="020F0502020204030203" pitchFamily="34" charset="0"/>
              </a:rPr>
              <a:t>(P) x </a:t>
            </a:r>
            <a:r>
              <a:rPr lang="fr-FR" b="1"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Affluence</a:t>
            </a:r>
            <a:r>
              <a:rPr lang="fr-FR" dirty="0">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 </a:t>
            </a:r>
            <a:r>
              <a:rPr lang="fr-FR" dirty="0">
                <a:latin typeface="Lato" panose="020F0502020204030203" pitchFamily="34" charset="0"/>
                <a:ea typeface="Lato" panose="020F0502020204030203" pitchFamily="34" charset="0"/>
                <a:cs typeface="Lato" panose="020F0502020204030203" pitchFamily="34" charset="0"/>
              </a:rPr>
              <a:t>(A) x </a:t>
            </a:r>
            <a:r>
              <a:rPr lang="fr-FR" b="1" dirty="0" err="1">
                <a:solidFill>
                  <a:schemeClr val="accent1">
                    <a:lumMod val="75000"/>
                  </a:schemeClr>
                </a:solidFill>
                <a:latin typeface="Lato" panose="020F0502020204030203" pitchFamily="34" charset="0"/>
                <a:ea typeface="Lato" panose="020F0502020204030203" pitchFamily="34" charset="0"/>
                <a:cs typeface="Lato" panose="020F0502020204030203" pitchFamily="34" charset="0"/>
              </a:rPr>
              <a:t>Technology</a:t>
            </a:r>
            <a:r>
              <a:rPr lang="fr-FR" dirty="0">
                <a:latin typeface="Lato" panose="020F0502020204030203" pitchFamily="34" charset="0"/>
                <a:ea typeface="Lato" panose="020F0502020204030203" pitchFamily="34" charset="0"/>
                <a:cs typeface="Lato" panose="020F0502020204030203" pitchFamily="34" charset="0"/>
              </a:rPr>
              <a:t> (T)</a:t>
            </a:r>
          </a:p>
        </p:txBody>
      </p:sp>
      <p:sp>
        <p:nvSpPr>
          <p:cNvPr id="39" name="TextBox 38">
            <a:extLst>
              <a:ext uri="{FF2B5EF4-FFF2-40B4-BE49-F238E27FC236}">
                <a16:creationId xmlns:a16="http://schemas.microsoft.com/office/drawing/2014/main" id="{B5FB4FF3-FAA1-40D9-B262-7F36C4D2514D}"/>
              </a:ext>
            </a:extLst>
          </p:cNvPr>
          <p:cNvSpPr txBox="1"/>
          <p:nvPr/>
        </p:nvSpPr>
        <p:spPr>
          <a:xfrm>
            <a:off x="167888" y="2369191"/>
            <a:ext cx="4131891" cy="830997"/>
          </a:xfrm>
          <a:prstGeom prst="rect">
            <a:avLst/>
          </a:prstGeom>
          <a:noFill/>
        </p:spPr>
        <p:txBody>
          <a:bodyPr wrap="square">
            <a:spAutoFit/>
          </a:bodyPr>
          <a:lstStyle/>
          <a:p>
            <a:r>
              <a:rPr lang="en-US" sz="1200" dirty="0">
                <a:latin typeface="Lato Light" panose="020F0502020204030203" pitchFamily="34" charset="0"/>
                <a:ea typeface="Lato Light" panose="020F0502020204030203" pitchFamily="34" charset="0"/>
                <a:cs typeface="Lato Light" panose="020F0502020204030203" pitchFamily="34" charset="0"/>
              </a:rPr>
              <a:t>Consumption is an essential element inside the supply chain and sustainable production of goods  because if there is no consumption, corporations will not have the motive and incentive to produce their goods</a:t>
            </a:r>
            <a:endParaRPr lang="es-ES" sz="12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40" name="TextBox 39">
            <a:extLst>
              <a:ext uri="{FF2B5EF4-FFF2-40B4-BE49-F238E27FC236}">
                <a16:creationId xmlns:a16="http://schemas.microsoft.com/office/drawing/2014/main" id="{F594DCA6-A925-4C24-BF7D-EF909F1B0270}"/>
              </a:ext>
            </a:extLst>
          </p:cNvPr>
          <p:cNvSpPr txBox="1"/>
          <p:nvPr/>
        </p:nvSpPr>
        <p:spPr>
          <a:xfrm>
            <a:off x="52901" y="3672510"/>
            <a:ext cx="4053891" cy="1015663"/>
          </a:xfrm>
          <a:prstGeom prst="rect">
            <a:avLst/>
          </a:prstGeom>
          <a:noFill/>
        </p:spPr>
        <p:txBody>
          <a:bodyPr wrap="square">
            <a:spAutoFit/>
          </a:bodyPr>
          <a:lstStyle/>
          <a:p>
            <a:r>
              <a:rPr lang="en-US" sz="1200" dirty="0">
                <a:latin typeface="Lato Light" panose="020F0502020204030203" pitchFamily="34" charset="0"/>
                <a:ea typeface="Lato Light" panose="020F0502020204030203" pitchFamily="34" charset="0"/>
                <a:cs typeface="Lato Light" panose="020F0502020204030203" pitchFamily="34" charset="0"/>
              </a:rPr>
              <a:t>Consumers have shopping behaviors that vary depending on the selection of the products, price, quality and value of the goods. Is essential that consumers get involve in the innovation process and pressure enterprises to invest in innovation to create sustainable products.</a:t>
            </a:r>
          </a:p>
        </p:txBody>
      </p:sp>
      <p:sp>
        <p:nvSpPr>
          <p:cNvPr id="47" name="TextBox 46">
            <a:extLst>
              <a:ext uri="{FF2B5EF4-FFF2-40B4-BE49-F238E27FC236}">
                <a16:creationId xmlns:a16="http://schemas.microsoft.com/office/drawing/2014/main" id="{7C44FA97-BE6B-4285-B2A3-A639511BE9F1}"/>
              </a:ext>
            </a:extLst>
          </p:cNvPr>
          <p:cNvSpPr txBox="1"/>
          <p:nvPr/>
        </p:nvSpPr>
        <p:spPr>
          <a:xfrm>
            <a:off x="72831" y="5195734"/>
            <a:ext cx="4298289" cy="1384995"/>
          </a:xfrm>
          <a:prstGeom prst="rect">
            <a:avLst/>
          </a:prstGeom>
          <a:noFill/>
        </p:spPr>
        <p:txBody>
          <a:bodyPr wrap="square">
            <a:spAutoFit/>
          </a:bodyPr>
          <a:lstStyle/>
          <a:p>
            <a:pPr algn="just"/>
            <a:r>
              <a:rPr lang="en-US" sz="1200" dirty="0">
                <a:latin typeface="Lato Light" panose="020F0502020204030203" pitchFamily="34" charset="0"/>
                <a:ea typeface="Lato Light" panose="020F0502020204030203" pitchFamily="34" charset="0"/>
                <a:cs typeface="Lato Light" panose="020F0502020204030203" pitchFamily="34" charset="0"/>
              </a:rPr>
              <a:t>Consumption is good since it contributes with the economic growth of the global economy. However, it can turn into an issue if the society shift into consumerism, meaning customers are getting goods and services in an ever-greater amounts. This shift into consumerism is the result of a range of  factors that promote unsustainable consumption: competition, modern economy, materialism.</a:t>
            </a:r>
          </a:p>
        </p:txBody>
      </p:sp>
      <p:sp>
        <p:nvSpPr>
          <p:cNvPr id="48" name="TextBox 47">
            <a:extLst>
              <a:ext uri="{FF2B5EF4-FFF2-40B4-BE49-F238E27FC236}">
                <a16:creationId xmlns:a16="http://schemas.microsoft.com/office/drawing/2014/main" id="{6455796B-2A45-4606-AD4E-534547B338CC}"/>
              </a:ext>
            </a:extLst>
          </p:cNvPr>
          <p:cNvSpPr txBox="1"/>
          <p:nvPr/>
        </p:nvSpPr>
        <p:spPr>
          <a:xfrm>
            <a:off x="342901" y="1279929"/>
            <a:ext cx="5107991" cy="738664"/>
          </a:xfrm>
          <a:prstGeom prst="rect">
            <a:avLst/>
          </a:prstGeom>
          <a:noFill/>
        </p:spPr>
        <p:txBody>
          <a:bodyPr wrap="square">
            <a:spAutoFit/>
          </a:bodyPr>
          <a:lstStyle/>
          <a:p>
            <a:r>
              <a:rPr lang="en-US" sz="1400" dirty="0">
                <a:latin typeface="Lato Light" panose="020F0502020204030203" pitchFamily="34" charset="0"/>
                <a:ea typeface="Lato Light" panose="020F0502020204030203" pitchFamily="34" charset="0"/>
                <a:cs typeface="Lato Light" panose="020F0502020204030203" pitchFamily="34" charset="0"/>
              </a:rPr>
              <a:t>The </a:t>
            </a:r>
            <a:r>
              <a:rPr lang="en-US" sz="1400" b="1" dirty="0">
                <a:latin typeface="Lato Light" panose="020F0502020204030203" pitchFamily="34" charset="0"/>
                <a:ea typeface="Lato Light" panose="020F0502020204030203" pitchFamily="34" charset="0"/>
                <a:cs typeface="Lato Light" panose="020F0502020204030203" pitchFamily="34" charset="0"/>
              </a:rPr>
              <a:t>global population </a:t>
            </a:r>
            <a:r>
              <a:rPr lang="en-US" sz="1400" dirty="0">
                <a:latin typeface="Lato Light" panose="020F0502020204030203" pitchFamily="34" charset="0"/>
                <a:ea typeface="Lato Light" panose="020F0502020204030203" pitchFamily="34" charset="0"/>
                <a:cs typeface="Lato Light" panose="020F0502020204030203" pitchFamily="34" charset="0"/>
              </a:rPr>
              <a:t>has been increasing throughout the last couple of years, as well the </a:t>
            </a:r>
            <a:r>
              <a:rPr lang="en-US" sz="1400" b="1" dirty="0">
                <a:latin typeface="Lato Light" panose="020F0502020204030203" pitchFamily="34" charset="0"/>
                <a:ea typeface="Lato Light" panose="020F0502020204030203" pitchFamily="34" charset="0"/>
                <a:cs typeface="Lato Light" panose="020F0502020204030203" pitchFamily="34" charset="0"/>
              </a:rPr>
              <a:t>global economy </a:t>
            </a:r>
            <a:r>
              <a:rPr lang="en-US" sz="1400" dirty="0">
                <a:latin typeface="Lato Light" panose="020F0502020204030203" pitchFamily="34" charset="0"/>
                <a:ea typeface="Lato Light" panose="020F0502020204030203" pitchFamily="34" charset="0"/>
                <a:cs typeface="Lato Light" panose="020F0502020204030203" pitchFamily="34" charset="0"/>
              </a:rPr>
              <a:t>and the use of new </a:t>
            </a:r>
            <a:r>
              <a:rPr lang="en-US" sz="1400" b="1" dirty="0">
                <a:latin typeface="Lato Light" panose="020F0502020204030203" pitchFamily="34" charset="0"/>
                <a:ea typeface="Lato Light" panose="020F0502020204030203" pitchFamily="34" charset="0"/>
                <a:cs typeface="Lato Light" panose="020F0502020204030203" pitchFamily="34" charset="0"/>
              </a:rPr>
              <a:t>technologies</a:t>
            </a:r>
            <a:r>
              <a:rPr lang="en-US" sz="1400" dirty="0">
                <a:latin typeface="Lato Light" panose="020F0502020204030203" pitchFamily="34" charset="0"/>
                <a:ea typeface="Lato Light" panose="020F0502020204030203" pitchFamily="34" charset="0"/>
                <a:cs typeface="Lato Light" panose="020F0502020204030203" pitchFamily="34" charset="0"/>
              </a:rPr>
              <a:t>. </a:t>
            </a:r>
            <a:endParaRPr lang="es-ES" sz="1400"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584449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653C6F44-3D02-43EC-A575-6B1464670837}"/>
              </a:ext>
            </a:extLst>
          </p:cNvPr>
          <p:cNvPicPr>
            <a:picLocks noChangeAspect="1"/>
          </p:cNvPicPr>
          <p:nvPr/>
        </p:nvPicPr>
        <p:blipFill rotWithShape="1">
          <a:blip r:embed="rId3"/>
          <a:srcRect r="9777" b="-1"/>
          <a:stretch/>
        </p:blipFill>
        <p:spPr>
          <a:xfrm>
            <a:off x="20" y="0"/>
            <a:ext cx="12191980" cy="6857990"/>
          </a:xfrm>
          <a:prstGeom prst="rect">
            <a:avLst/>
          </a:prstGeom>
        </p:spPr>
      </p:pic>
      <p:sp>
        <p:nvSpPr>
          <p:cNvPr id="28" name="Rectangle 23">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572FF7-E5DC-4F59-9358-96A568D2FCB6}"/>
              </a:ext>
            </a:extLst>
          </p:cNvPr>
          <p:cNvSpPr txBox="1"/>
          <p:nvPr/>
        </p:nvSpPr>
        <p:spPr>
          <a:xfrm>
            <a:off x="594109" y="1542495"/>
            <a:ext cx="6620505" cy="3773010"/>
          </a:xfrm>
          <a:prstGeom prst="rect">
            <a:avLst/>
          </a:prstGeom>
        </p:spPr>
        <p:txBody>
          <a:bodyPr vert="horz" lIns="91440" tIns="45720" rIns="91440" bIns="45720" rtlCol="0">
            <a:normAutofit/>
          </a:bodyPr>
          <a:lstStyle/>
          <a:p>
            <a:pPr marR="0" lvl="0" algn="just" fontAlgn="auto">
              <a:lnSpc>
                <a:spcPts val="2880"/>
              </a:lnSpc>
              <a:spcBef>
                <a:spcPts val="0"/>
              </a:spcBef>
              <a:spcAft>
                <a:spcPts val="600"/>
              </a:spcAft>
              <a:buClrTx/>
              <a:buSzTx/>
              <a:tabLst/>
              <a:defRPr/>
            </a:pPr>
            <a:r>
              <a:rPr kumimoji="0" lang="en-US" sz="2400" b="0"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According to the PWC 2018 Challenge Report, </a:t>
            </a:r>
            <a:r>
              <a:rPr kumimoji="0" lang="en-US" sz="2400" b="1"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69%</a:t>
            </a:r>
            <a:r>
              <a:rPr kumimoji="0" lang="en-US" sz="2400" b="0"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 of </a:t>
            </a:r>
            <a:r>
              <a:rPr lang="en-US" sz="2400" dirty="0">
                <a:latin typeface="Lato Light" panose="020F0502020204030203" pitchFamily="34" charset="0"/>
                <a:ea typeface="Lato Light" panose="020F0502020204030203" pitchFamily="34" charset="0"/>
                <a:cs typeface="Lato Light" panose="020F0502020204030203" pitchFamily="34" charset="0"/>
              </a:rPr>
              <a:t>c</a:t>
            </a:r>
            <a:r>
              <a:rPr kumimoji="0" lang="en-US" sz="2400" b="0" i="0" u="none" strike="noStrike" cap="none" spc="0" normalizeH="0" baseline="0" noProof="0" dirty="0" err="1">
                <a:ln>
                  <a:noFill/>
                </a:ln>
                <a:effectLst/>
                <a:uLnTx/>
                <a:uFillTx/>
                <a:latin typeface="Lato Light" panose="020F0502020204030203" pitchFamily="34" charset="0"/>
                <a:ea typeface="Lato Light" panose="020F0502020204030203" pitchFamily="34" charset="0"/>
                <a:cs typeface="Lato Light" panose="020F0502020204030203" pitchFamily="34" charset="0"/>
              </a:rPr>
              <a:t>orporations</a:t>
            </a:r>
            <a:r>
              <a:rPr kumimoji="0" lang="en-US" sz="2400" b="0"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 mentioned the </a:t>
            </a:r>
            <a:r>
              <a:rPr kumimoji="0" lang="en-US" sz="2400" b="1"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adoption of SDGs </a:t>
            </a:r>
            <a:r>
              <a:rPr lang="en-US" sz="2400" dirty="0">
                <a:latin typeface="Lato Light" panose="020F0502020204030203" pitchFamily="34" charset="0"/>
                <a:ea typeface="Lato Light" panose="020F0502020204030203" pitchFamily="34" charset="0"/>
                <a:cs typeface="Lato Light" panose="020F0502020204030203" pitchFamily="34" charset="0"/>
              </a:rPr>
              <a:t>in their annual reports</a:t>
            </a:r>
            <a:r>
              <a:rPr kumimoji="0" lang="en-US" sz="2400" b="0"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 meaning that SDG’s have broken into the business mainstream. This implies</a:t>
            </a:r>
            <a:r>
              <a:rPr lang="en-US" sz="2400" dirty="0">
                <a:latin typeface="Lato Light" panose="020F0502020204030203" pitchFamily="34" charset="0"/>
                <a:ea typeface="Lato Light" panose="020F0502020204030203" pitchFamily="34" charset="0"/>
                <a:cs typeface="Lato Light" panose="020F0502020204030203" pitchFamily="34" charset="0"/>
              </a:rPr>
              <a:t> that </a:t>
            </a:r>
            <a:r>
              <a:rPr kumimoji="0" lang="en-US" sz="2400" b="0"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firms are addressing certain SDG´s with the use of </a:t>
            </a:r>
            <a:r>
              <a:rPr kumimoji="0" lang="en-US" sz="2400" b="1"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Data Strategy and AI Operations </a:t>
            </a:r>
            <a:r>
              <a:rPr kumimoji="0" lang="en-US" sz="2400" b="0"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to contribute with the 2030 Agenda to create a more </a:t>
            </a:r>
            <a:r>
              <a:rPr kumimoji="0" lang="en-US" sz="2400" b="1"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sustainable business environment.</a:t>
            </a:r>
            <a:r>
              <a:rPr kumimoji="0" lang="en-US" sz="2400" b="0" i="0" u="none" strike="noStrike"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rPr>
              <a:t> </a:t>
            </a:r>
          </a:p>
        </p:txBody>
      </p:sp>
    </p:spTree>
    <p:extLst>
      <p:ext uri="{BB962C8B-B14F-4D97-AF65-F5344CB8AC3E}">
        <p14:creationId xmlns:p14="http://schemas.microsoft.com/office/powerpoint/2010/main" val="4045287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Прямоугольник 77"/>
          <p:cNvSpPr/>
          <p:nvPr/>
        </p:nvSpPr>
        <p:spPr>
          <a:xfrm rot="10800000">
            <a:off x="7729258" y="2731463"/>
            <a:ext cx="4462344" cy="1930907"/>
          </a:xfrm>
          <a:prstGeom prst="rect">
            <a:avLst/>
          </a:prstGeom>
          <a:solidFill>
            <a:schemeClr val="accent3">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latin typeface="Tahoma" panose="020B0604030504040204" pitchFamily="34" charset="0"/>
              <a:ea typeface="Tahoma" panose="020B0604030504040204" pitchFamily="34" charset="0"/>
              <a:cs typeface="Tahoma" panose="020B0604030504040204" pitchFamily="34" charset="0"/>
            </a:endParaRPr>
          </a:p>
        </p:txBody>
      </p:sp>
      <p:sp>
        <p:nvSpPr>
          <p:cNvPr id="86" name="Полилиния 85"/>
          <p:cNvSpPr/>
          <p:nvPr/>
        </p:nvSpPr>
        <p:spPr>
          <a:xfrm rot="10800000">
            <a:off x="6311996" y="1161042"/>
            <a:ext cx="5879605" cy="1426598"/>
          </a:xfrm>
          <a:custGeom>
            <a:avLst/>
            <a:gdLst>
              <a:gd name="connsiteX0" fmla="*/ 11760742 w 11760742"/>
              <a:gd name="connsiteY0" fmla="*/ 2853567 h 2853567"/>
              <a:gd name="connsiteX1" fmla="*/ 0 w 11760742"/>
              <a:gd name="connsiteY1" fmla="*/ 2853567 h 2853567"/>
              <a:gd name="connsiteX2" fmla="*/ 0 w 11760742"/>
              <a:gd name="connsiteY2" fmla="*/ 0 h 2853567"/>
              <a:gd name="connsiteX3" fmla="*/ 9066565 w 11760742"/>
              <a:gd name="connsiteY3" fmla="*/ 0 h 2853567"/>
              <a:gd name="connsiteX4" fmla="*/ 9029526 w 11760742"/>
              <a:gd name="connsiteY4" fmla="*/ 44948 h 2853567"/>
              <a:gd name="connsiteX5" fmla="*/ 9015025 w 11760742"/>
              <a:gd name="connsiteY5" fmla="*/ 401066 h 2853567"/>
              <a:gd name="connsiteX6" fmla="*/ 11567900 w 11760742"/>
              <a:gd name="connsiteY6" fmla="*/ 2786607 h 2853567"/>
              <a:gd name="connsiteX7" fmla="*/ 11718907 w 11760742"/>
              <a:gd name="connsiteY7" fmla="*/ 2827570 h 2853567"/>
              <a:gd name="connsiteX8" fmla="*/ 11760742 w 11760742"/>
              <a:gd name="connsiteY8" fmla="*/ 2825812 h 285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0742" h="2853567">
                <a:moveTo>
                  <a:pt x="11760742" y="2853567"/>
                </a:moveTo>
                <a:lnTo>
                  <a:pt x="0" y="2853567"/>
                </a:lnTo>
                <a:lnTo>
                  <a:pt x="0" y="0"/>
                </a:lnTo>
                <a:lnTo>
                  <a:pt x="9066565" y="0"/>
                </a:lnTo>
                <a:lnTo>
                  <a:pt x="9029526" y="44948"/>
                </a:lnTo>
                <a:cubicBezTo>
                  <a:pt x="8961094" y="148689"/>
                  <a:pt x="8949901" y="284585"/>
                  <a:pt x="9015025" y="401066"/>
                </a:cubicBezTo>
                <a:cubicBezTo>
                  <a:pt x="9601144" y="1457165"/>
                  <a:pt x="10512885" y="2277195"/>
                  <a:pt x="11567900" y="2786607"/>
                </a:cubicBezTo>
                <a:cubicBezTo>
                  <a:pt x="11616742" y="2811457"/>
                  <a:pt x="11668028" y="2824658"/>
                  <a:pt x="11718907" y="2827570"/>
                </a:cubicBezTo>
                <a:lnTo>
                  <a:pt x="11760742" y="2825812"/>
                </a:ln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latin typeface="Tahoma" panose="020B0604030504040204" pitchFamily="34" charset="0"/>
              <a:ea typeface="Tahoma" panose="020B0604030504040204" pitchFamily="34" charset="0"/>
              <a:cs typeface="Tahoma" panose="020B0604030504040204" pitchFamily="34" charset="0"/>
            </a:endParaRPr>
          </a:p>
        </p:txBody>
      </p:sp>
      <p:sp>
        <p:nvSpPr>
          <p:cNvPr id="91" name="Полилиния 90"/>
          <p:cNvSpPr/>
          <p:nvPr/>
        </p:nvSpPr>
        <p:spPr>
          <a:xfrm flipH="1">
            <a:off x="6311996" y="4796975"/>
            <a:ext cx="5879605" cy="1426598"/>
          </a:xfrm>
          <a:custGeom>
            <a:avLst/>
            <a:gdLst>
              <a:gd name="connsiteX0" fmla="*/ 11760742 w 11760742"/>
              <a:gd name="connsiteY0" fmla="*/ 2853567 h 2853567"/>
              <a:gd name="connsiteX1" fmla="*/ 0 w 11760742"/>
              <a:gd name="connsiteY1" fmla="*/ 2853567 h 2853567"/>
              <a:gd name="connsiteX2" fmla="*/ 0 w 11760742"/>
              <a:gd name="connsiteY2" fmla="*/ 0 h 2853567"/>
              <a:gd name="connsiteX3" fmla="*/ 9066565 w 11760742"/>
              <a:gd name="connsiteY3" fmla="*/ 0 h 2853567"/>
              <a:gd name="connsiteX4" fmla="*/ 9029526 w 11760742"/>
              <a:gd name="connsiteY4" fmla="*/ 44948 h 2853567"/>
              <a:gd name="connsiteX5" fmla="*/ 9015025 w 11760742"/>
              <a:gd name="connsiteY5" fmla="*/ 401066 h 2853567"/>
              <a:gd name="connsiteX6" fmla="*/ 11567900 w 11760742"/>
              <a:gd name="connsiteY6" fmla="*/ 2786607 h 2853567"/>
              <a:gd name="connsiteX7" fmla="*/ 11718907 w 11760742"/>
              <a:gd name="connsiteY7" fmla="*/ 2827570 h 2853567"/>
              <a:gd name="connsiteX8" fmla="*/ 11760742 w 11760742"/>
              <a:gd name="connsiteY8" fmla="*/ 2825812 h 285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0742" h="2853567">
                <a:moveTo>
                  <a:pt x="11760742" y="2853567"/>
                </a:moveTo>
                <a:lnTo>
                  <a:pt x="0" y="2853567"/>
                </a:lnTo>
                <a:lnTo>
                  <a:pt x="0" y="0"/>
                </a:lnTo>
                <a:lnTo>
                  <a:pt x="9066565" y="0"/>
                </a:lnTo>
                <a:lnTo>
                  <a:pt x="9029526" y="44948"/>
                </a:lnTo>
                <a:cubicBezTo>
                  <a:pt x="8961094" y="148689"/>
                  <a:pt x="8949901" y="284585"/>
                  <a:pt x="9015025" y="401066"/>
                </a:cubicBezTo>
                <a:cubicBezTo>
                  <a:pt x="9601144" y="1457165"/>
                  <a:pt x="10512885" y="2277195"/>
                  <a:pt x="11567900" y="2786607"/>
                </a:cubicBezTo>
                <a:cubicBezTo>
                  <a:pt x="11616742" y="2811457"/>
                  <a:pt x="11668028" y="2824658"/>
                  <a:pt x="11718907" y="2827570"/>
                </a:cubicBezTo>
                <a:lnTo>
                  <a:pt x="11760742" y="2825812"/>
                </a:lnTo>
                <a:close/>
              </a:path>
            </a:pathLst>
          </a:cu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latin typeface="Tahoma" panose="020B0604030504040204" pitchFamily="34" charset="0"/>
              <a:ea typeface="Tahoma" panose="020B0604030504040204" pitchFamily="34" charset="0"/>
              <a:cs typeface="Tahoma" panose="020B0604030504040204" pitchFamily="34" charset="0"/>
            </a:endParaRPr>
          </a:p>
        </p:txBody>
      </p:sp>
      <p:sp>
        <p:nvSpPr>
          <p:cNvPr id="42" name="Заголовок 2"/>
          <p:cNvSpPr>
            <a:spLocks noGrp="1"/>
          </p:cNvSpPr>
          <p:nvPr>
            <p:ph type="title"/>
          </p:nvPr>
        </p:nvSpPr>
        <p:spPr>
          <a:xfrm>
            <a:off x="809290" y="506542"/>
            <a:ext cx="4740486" cy="1331993"/>
          </a:xfrm>
          <a:prstGeom prst="rect">
            <a:avLst/>
          </a:prstGeom>
        </p:spPr>
        <p:txBody>
          <a:bodyPr/>
          <a:lstStyle/>
          <a:p>
            <a:r>
              <a:rPr lang="en-US" sz="3600" dirty="0">
                <a:solidFill>
                  <a:schemeClr val="tx1"/>
                </a:solidFill>
                <a:latin typeface="Lato" panose="020F0502020204030203" pitchFamily="34" charset="0"/>
                <a:ea typeface="Lato" panose="020F0502020204030203" pitchFamily="34" charset="0"/>
                <a:cs typeface="Lato" panose="020F0502020204030203" pitchFamily="34" charset="0"/>
              </a:rPr>
              <a:t>The Role of Consumer</a:t>
            </a:r>
            <a:endParaRPr lang="ru-RU" sz="3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4" name="Текст 3"/>
          <p:cNvSpPr>
            <a:spLocks noGrp="1"/>
          </p:cNvSpPr>
          <p:nvPr>
            <p:ph type="body" sz="quarter" idx="21"/>
          </p:nvPr>
        </p:nvSpPr>
        <p:spPr>
          <a:xfrm>
            <a:off x="1074902" y="1930290"/>
            <a:ext cx="4437298" cy="935982"/>
          </a:xfrm>
          <a:prstGeom prst="rect">
            <a:avLst/>
          </a:prstGeom>
        </p:spPr>
        <p:txBody>
          <a:bodyPr>
            <a:noAutofit/>
          </a:bodyPr>
          <a:lstStyle/>
          <a:p>
            <a:pPr marL="0" indent="0" algn="just">
              <a:lnSpc>
                <a:spcPct val="150000"/>
              </a:lnSpc>
              <a:buNone/>
            </a:pPr>
            <a:r>
              <a:rPr lang="en-US" sz="1200" dirty="0">
                <a:solidFill>
                  <a:schemeClr val="tx1"/>
                </a:solidFill>
                <a:latin typeface="Lato Light" panose="020F0502020204030203" pitchFamily="34" charset="0"/>
                <a:ea typeface="Lato Light" panose="020F0502020204030203" pitchFamily="34" charset="0"/>
                <a:cs typeface="Lato Light" panose="020F0502020204030203" pitchFamily="34" charset="0"/>
              </a:rPr>
              <a:t>The global economy is shifting from the old values to the new values to achieve the 2030 Agenda, by incorporating sustainable practice in their daily operations and creating sustainable products, process, and development. </a:t>
            </a:r>
            <a:endParaRPr lang="ru-RU" sz="1200"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grpSp>
        <p:nvGrpSpPr>
          <p:cNvPr id="5" name="Группа 4"/>
          <p:cNvGrpSpPr/>
          <p:nvPr/>
        </p:nvGrpSpPr>
        <p:grpSpPr>
          <a:xfrm>
            <a:off x="4044099" y="1125044"/>
            <a:ext cx="4031863" cy="5134906"/>
            <a:chOff x="7152066" y="882130"/>
            <a:chExt cx="9577231" cy="12197382"/>
          </a:xfrm>
        </p:grpSpPr>
        <p:grpSp>
          <p:nvGrpSpPr>
            <p:cNvPr id="82" name="Группа 81"/>
            <p:cNvGrpSpPr/>
            <p:nvPr/>
          </p:nvGrpSpPr>
          <p:grpSpPr>
            <a:xfrm rot="5400000">
              <a:off x="7598419" y="3948633"/>
              <a:ext cx="12197382" cy="6064375"/>
              <a:chOff x="1360695" y="-3393470"/>
              <a:chExt cx="3103563" cy="1543050"/>
            </a:xfrm>
          </p:grpSpPr>
          <p:sp>
            <p:nvSpPr>
              <p:cNvPr id="16" name="Freeform 15"/>
              <p:cNvSpPr>
                <a:spLocks/>
              </p:cNvSpPr>
              <p:nvPr/>
            </p:nvSpPr>
            <p:spPr bwMode="auto">
              <a:xfrm>
                <a:off x="1360695" y="-3198208"/>
                <a:ext cx="1347788" cy="1336675"/>
              </a:xfrm>
              <a:custGeom>
                <a:avLst/>
                <a:gdLst>
                  <a:gd name="T0" fmla="*/ 200 w 359"/>
                  <a:gd name="T1" fmla="*/ 8 h 356"/>
                  <a:gd name="T2" fmla="*/ 8 w 359"/>
                  <a:gd name="T3" fmla="*/ 204 h 356"/>
                  <a:gd name="T4" fmla="*/ 22 w 359"/>
                  <a:gd name="T5" fmla="*/ 244 h 356"/>
                  <a:gd name="T6" fmla="*/ 110 w 359"/>
                  <a:gd name="T7" fmla="*/ 280 h 356"/>
                  <a:gd name="T8" fmla="*/ 146 w 359"/>
                  <a:gd name="T9" fmla="*/ 266 h 356"/>
                  <a:gd name="T10" fmla="*/ 187 w 359"/>
                  <a:gd name="T11" fmla="*/ 209 h 356"/>
                  <a:gd name="T12" fmla="*/ 359 w 359"/>
                  <a:gd name="T13" fmla="*/ 356 h 356"/>
                  <a:gd name="T14" fmla="*/ 212 w 359"/>
                  <a:gd name="T15" fmla="*/ 184 h 356"/>
                  <a:gd name="T16" fmla="*/ 264 w 359"/>
                  <a:gd name="T17" fmla="*/ 147 h 356"/>
                  <a:gd name="T18" fmla="*/ 276 w 359"/>
                  <a:gd name="T19" fmla="*/ 111 h 356"/>
                  <a:gd name="T20" fmla="*/ 240 w 359"/>
                  <a:gd name="T21" fmla="*/ 23 h 356"/>
                  <a:gd name="T22" fmla="*/ 200 w 359"/>
                  <a:gd name="T23" fmla="*/ 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356">
                    <a:moveTo>
                      <a:pt x="200" y="8"/>
                    </a:moveTo>
                    <a:cubicBezTo>
                      <a:pt x="115" y="53"/>
                      <a:pt x="49" y="123"/>
                      <a:pt x="8" y="204"/>
                    </a:cubicBezTo>
                    <a:cubicBezTo>
                      <a:pt x="0" y="219"/>
                      <a:pt x="7" y="237"/>
                      <a:pt x="22" y="244"/>
                    </a:cubicBezTo>
                    <a:cubicBezTo>
                      <a:pt x="110" y="280"/>
                      <a:pt x="110" y="280"/>
                      <a:pt x="110" y="280"/>
                    </a:cubicBezTo>
                    <a:cubicBezTo>
                      <a:pt x="124" y="286"/>
                      <a:pt x="139" y="280"/>
                      <a:pt x="146" y="266"/>
                    </a:cubicBezTo>
                    <a:cubicBezTo>
                      <a:pt x="157" y="246"/>
                      <a:pt x="171" y="227"/>
                      <a:pt x="187" y="209"/>
                    </a:cubicBezTo>
                    <a:cubicBezTo>
                      <a:pt x="359" y="356"/>
                      <a:pt x="359" y="356"/>
                      <a:pt x="359" y="356"/>
                    </a:cubicBezTo>
                    <a:cubicBezTo>
                      <a:pt x="212" y="184"/>
                      <a:pt x="212" y="184"/>
                      <a:pt x="212" y="184"/>
                    </a:cubicBezTo>
                    <a:cubicBezTo>
                      <a:pt x="228" y="170"/>
                      <a:pt x="245" y="157"/>
                      <a:pt x="264" y="147"/>
                    </a:cubicBezTo>
                    <a:cubicBezTo>
                      <a:pt x="277" y="140"/>
                      <a:pt x="282" y="124"/>
                      <a:pt x="276" y="111"/>
                    </a:cubicBezTo>
                    <a:cubicBezTo>
                      <a:pt x="240" y="23"/>
                      <a:pt x="240" y="23"/>
                      <a:pt x="240" y="23"/>
                    </a:cubicBezTo>
                    <a:cubicBezTo>
                      <a:pt x="234" y="7"/>
                      <a:pt x="215" y="0"/>
                      <a:pt x="200" y="8"/>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endParaRPr lang="ru-RU" sz="900">
                  <a:latin typeface="Tahoma" panose="020B0604030504040204" pitchFamily="34" charset="0"/>
                  <a:ea typeface="Tahoma" panose="020B0604030504040204" pitchFamily="34" charset="0"/>
                  <a:cs typeface="Tahoma" panose="020B0604030504040204" pitchFamily="34" charset="0"/>
                </a:endParaRPr>
              </a:p>
            </p:txBody>
          </p:sp>
          <p:sp>
            <p:nvSpPr>
              <p:cNvPr id="17" name="Freeform 16"/>
              <p:cNvSpPr>
                <a:spLocks/>
              </p:cNvSpPr>
              <p:nvPr/>
            </p:nvSpPr>
            <p:spPr bwMode="auto">
              <a:xfrm>
                <a:off x="3116470" y="-3183920"/>
                <a:ext cx="1347788" cy="1333500"/>
              </a:xfrm>
              <a:custGeom>
                <a:avLst/>
                <a:gdLst>
                  <a:gd name="T0" fmla="*/ 0 w 359"/>
                  <a:gd name="T1" fmla="*/ 355 h 355"/>
                  <a:gd name="T2" fmla="*/ 147 w 359"/>
                  <a:gd name="T3" fmla="*/ 182 h 355"/>
                  <a:gd name="T4" fmla="*/ 98 w 359"/>
                  <a:gd name="T5" fmla="*/ 146 h 355"/>
                  <a:gd name="T6" fmla="*/ 85 w 359"/>
                  <a:gd name="T7" fmla="*/ 110 h 355"/>
                  <a:gd name="T8" fmla="*/ 122 w 359"/>
                  <a:gd name="T9" fmla="*/ 22 h 355"/>
                  <a:gd name="T10" fmla="*/ 163 w 359"/>
                  <a:gd name="T11" fmla="*/ 8 h 355"/>
                  <a:gd name="T12" fmla="*/ 351 w 359"/>
                  <a:gd name="T13" fmla="*/ 204 h 355"/>
                  <a:gd name="T14" fmla="*/ 336 w 359"/>
                  <a:gd name="T15" fmla="*/ 244 h 355"/>
                  <a:gd name="T16" fmla="*/ 249 w 359"/>
                  <a:gd name="T17" fmla="*/ 280 h 355"/>
                  <a:gd name="T18" fmla="*/ 212 w 359"/>
                  <a:gd name="T19" fmla="*/ 266 h 355"/>
                  <a:gd name="T20" fmla="*/ 173 w 359"/>
                  <a:gd name="T21" fmla="*/ 208 h 355"/>
                  <a:gd name="T22" fmla="*/ 0 w 359"/>
                  <a:gd name="T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355">
                    <a:moveTo>
                      <a:pt x="0" y="355"/>
                    </a:moveTo>
                    <a:cubicBezTo>
                      <a:pt x="147" y="182"/>
                      <a:pt x="147" y="182"/>
                      <a:pt x="147" y="182"/>
                    </a:cubicBezTo>
                    <a:cubicBezTo>
                      <a:pt x="132" y="168"/>
                      <a:pt x="115" y="156"/>
                      <a:pt x="98" y="146"/>
                    </a:cubicBezTo>
                    <a:cubicBezTo>
                      <a:pt x="85" y="139"/>
                      <a:pt x="80" y="123"/>
                      <a:pt x="85" y="110"/>
                    </a:cubicBezTo>
                    <a:cubicBezTo>
                      <a:pt x="122" y="22"/>
                      <a:pt x="122" y="22"/>
                      <a:pt x="122" y="22"/>
                    </a:cubicBezTo>
                    <a:cubicBezTo>
                      <a:pt x="128" y="6"/>
                      <a:pt x="147" y="0"/>
                      <a:pt x="163" y="8"/>
                    </a:cubicBezTo>
                    <a:cubicBezTo>
                      <a:pt x="242" y="51"/>
                      <a:pt x="309" y="119"/>
                      <a:pt x="351" y="204"/>
                    </a:cubicBezTo>
                    <a:cubicBezTo>
                      <a:pt x="359" y="219"/>
                      <a:pt x="352" y="237"/>
                      <a:pt x="336" y="244"/>
                    </a:cubicBezTo>
                    <a:cubicBezTo>
                      <a:pt x="249" y="280"/>
                      <a:pt x="249" y="280"/>
                      <a:pt x="249" y="280"/>
                    </a:cubicBezTo>
                    <a:cubicBezTo>
                      <a:pt x="235" y="286"/>
                      <a:pt x="219" y="280"/>
                      <a:pt x="212" y="266"/>
                    </a:cubicBezTo>
                    <a:cubicBezTo>
                      <a:pt x="201" y="245"/>
                      <a:pt x="188" y="226"/>
                      <a:pt x="173" y="208"/>
                    </a:cubicBezTo>
                    <a:lnTo>
                      <a:pt x="0" y="355"/>
                    </a:lnTo>
                    <a:close/>
                  </a:path>
                </a:pathLst>
              </a:custGeom>
              <a:solidFill>
                <a:schemeClr val="accent4"/>
              </a:solidFill>
              <a:ln>
                <a:noFill/>
              </a:ln>
            </p:spPr>
            <p:txBody>
              <a:bodyPr vert="horz" wrap="square" lIns="45714" tIns="22857" rIns="45714" bIns="22857" numCol="1" anchor="t" anchorCtr="0" compatLnSpc="1">
                <a:prstTxWarp prst="textNoShape">
                  <a:avLst/>
                </a:prstTxWarp>
              </a:bodyPr>
              <a:lstStyle/>
              <a:p>
                <a:endParaRPr lang="ru-RU" sz="900">
                  <a:latin typeface="Tahoma" panose="020B0604030504040204" pitchFamily="34" charset="0"/>
                  <a:ea typeface="Tahoma" panose="020B0604030504040204" pitchFamily="34" charset="0"/>
                  <a:cs typeface="Tahoma" panose="020B0604030504040204" pitchFamily="34" charset="0"/>
                </a:endParaRPr>
              </a:p>
            </p:txBody>
          </p:sp>
          <p:sp>
            <p:nvSpPr>
              <p:cNvPr id="18" name="Freeform 17"/>
              <p:cNvSpPr>
                <a:spLocks/>
              </p:cNvSpPr>
              <p:nvPr/>
            </p:nvSpPr>
            <p:spPr bwMode="auto">
              <a:xfrm>
                <a:off x="2314783" y="-3393470"/>
                <a:ext cx="1208088" cy="1449388"/>
              </a:xfrm>
              <a:custGeom>
                <a:avLst/>
                <a:gdLst>
                  <a:gd name="T0" fmla="*/ 24 w 322"/>
                  <a:gd name="T1" fmla="*/ 28 h 386"/>
                  <a:gd name="T2" fmla="*/ 299 w 322"/>
                  <a:gd name="T3" fmla="*/ 30 h 386"/>
                  <a:gd name="T4" fmla="*/ 316 w 322"/>
                  <a:gd name="T5" fmla="*/ 69 h 386"/>
                  <a:gd name="T6" fmla="*/ 280 w 322"/>
                  <a:gd name="T7" fmla="*/ 156 h 386"/>
                  <a:gd name="T8" fmla="*/ 244 w 322"/>
                  <a:gd name="T9" fmla="*/ 173 h 386"/>
                  <a:gd name="T10" fmla="*/ 176 w 322"/>
                  <a:gd name="T11" fmla="*/ 161 h 386"/>
                  <a:gd name="T12" fmla="*/ 157 w 322"/>
                  <a:gd name="T13" fmla="*/ 386 h 386"/>
                  <a:gd name="T14" fmla="*/ 139 w 322"/>
                  <a:gd name="T15" fmla="*/ 161 h 386"/>
                  <a:gd name="T16" fmla="*/ 77 w 322"/>
                  <a:gd name="T17" fmla="*/ 171 h 386"/>
                  <a:gd name="T18" fmla="*/ 42 w 322"/>
                  <a:gd name="T19" fmla="*/ 154 h 386"/>
                  <a:gd name="T20" fmla="*/ 6 w 322"/>
                  <a:gd name="T21" fmla="*/ 67 h 386"/>
                  <a:gd name="T22" fmla="*/ 24 w 322"/>
                  <a:gd name="T23" fmla="*/ 2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386">
                    <a:moveTo>
                      <a:pt x="24" y="28"/>
                    </a:moveTo>
                    <a:cubicBezTo>
                      <a:pt x="116" y="0"/>
                      <a:pt x="212" y="2"/>
                      <a:pt x="299" y="30"/>
                    </a:cubicBezTo>
                    <a:cubicBezTo>
                      <a:pt x="314" y="36"/>
                      <a:pt x="322" y="53"/>
                      <a:pt x="316" y="69"/>
                    </a:cubicBezTo>
                    <a:cubicBezTo>
                      <a:pt x="280" y="156"/>
                      <a:pt x="280" y="156"/>
                      <a:pt x="280" y="156"/>
                    </a:cubicBezTo>
                    <a:cubicBezTo>
                      <a:pt x="274" y="170"/>
                      <a:pt x="259" y="177"/>
                      <a:pt x="244" y="173"/>
                    </a:cubicBezTo>
                    <a:cubicBezTo>
                      <a:pt x="222" y="166"/>
                      <a:pt x="199" y="162"/>
                      <a:pt x="176" y="161"/>
                    </a:cubicBezTo>
                    <a:cubicBezTo>
                      <a:pt x="157" y="386"/>
                      <a:pt x="157" y="386"/>
                      <a:pt x="157" y="386"/>
                    </a:cubicBezTo>
                    <a:cubicBezTo>
                      <a:pt x="139" y="161"/>
                      <a:pt x="139" y="161"/>
                      <a:pt x="139" y="161"/>
                    </a:cubicBezTo>
                    <a:cubicBezTo>
                      <a:pt x="118" y="162"/>
                      <a:pt x="97" y="165"/>
                      <a:pt x="77" y="171"/>
                    </a:cubicBezTo>
                    <a:cubicBezTo>
                      <a:pt x="63" y="175"/>
                      <a:pt x="48" y="168"/>
                      <a:pt x="42" y="154"/>
                    </a:cubicBezTo>
                    <a:cubicBezTo>
                      <a:pt x="6" y="67"/>
                      <a:pt x="6" y="67"/>
                      <a:pt x="6" y="67"/>
                    </a:cubicBezTo>
                    <a:cubicBezTo>
                      <a:pt x="0" y="51"/>
                      <a:pt x="8" y="33"/>
                      <a:pt x="24" y="28"/>
                    </a:cubicBezTo>
                    <a:close/>
                  </a:path>
                </a:pathLst>
              </a:custGeom>
              <a:solidFill>
                <a:schemeClr val="accent3"/>
              </a:solidFill>
              <a:ln>
                <a:noFill/>
              </a:ln>
            </p:spPr>
            <p:txBody>
              <a:bodyPr vert="horz" wrap="square" lIns="45714" tIns="22857" rIns="45714" bIns="22857" numCol="1" anchor="t" anchorCtr="0" compatLnSpc="1">
                <a:prstTxWarp prst="textNoShape">
                  <a:avLst/>
                </a:prstTxWarp>
              </a:bodyPr>
              <a:lstStyle/>
              <a:p>
                <a:endParaRPr lang="ru-RU" sz="900">
                  <a:latin typeface="Tahoma" panose="020B0604030504040204" pitchFamily="34" charset="0"/>
                  <a:ea typeface="Tahoma" panose="020B0604030504040204" pitchFamily="34" charset="0"/>
                  <a:cs typeface="Tahoma" panose="020B0604030504040204" pitchFamily="34" charset="0"/>
                </a:endParaRPr>
              </a:p>
            </p:txBody>
          </p:sp>
        </p:grpSp>
        <p:sp>
          <p:nvSpPr>
            <p:cNvPr id="47" name="Скругленный прямоугольник 46"/>
            <p:cNvSpPr/>
            <p:nvPr/>
          </p:nvSpPr>
          <p:spPr>
            <a:xfrm>
              <a:off x="7152066" y="5534660"/>
              <a:ext cx="3383944" cy="2892319"/>
            </a:xfrm>
            <a:prstGeom prst="roundRect">
              <a:avLst>
                <a:gd name="adj" fmla="val 50000"/>
              </a:avLst>
            </a:prstGeom>
            <a:solidFill>
              <a:schemeClr val="accent3"/>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GB" sz="1400" dirty="0">
                  <a:solidFill>
                    <a:schemeClr val="tx1"/>
                  </a:solidFill>
                  <a:latin typeface="Tahoma" panose="020B0604030504040204" pitchFamily="34" charset="0"/>
                  <a:ea typeface="Tahoma" panose="020B0604030504040204" pitchFamily="34" charset="0"/>
                  <a:cs typeface="Tahoma" panose="020B0604030504040204" pitchFamily="34" charset="0"/>
                </a:rPr>
                <a:t>Consumers</a:t>
              </a:r>
              <a:endParaRPr lang="ru-RU"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6" name="Группа 45"/>
          <p:cNvGrpSpPr/>
          <p:nvPr/>
        </p:nvGrpSpPr>
        <p:grpSpPr>
          <a:xfrm>
            <a:off x="421491" y="2226773"/>
            <a:ext cx="652100" cy="639499"/>
            <a:chOff x="1493174" y="7977943"/>
            <a:chExt cx="1725167" cy="1725167"/>
          </a:xfrm>
        </p:grpSpPr>
        <p:sp>
          <p:nvSpPr>
            <p:cNvPr id="48" name="Овал 47"/>
            <p:cNvSpPr/>
            <p:nvPr/>
          </p:nvSpPr>
          <p:spPr>
            <a:xfrm>
              <a:off x="1493174" y="7977943"/>
              <a:ext cx="1725167" cy="1725167"/>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latin typeface="Tahoma" panose="020B0604030504040204" pitchFamily="34" charset="0"/>
                <a:ea typeface="Tahoma" panose="020B0604030504040204" pitchFamily="34" charset="0"/>
                <a:cs typeface="Tahoma" panose="020B0604030504040204" pitchFamily="34" charset="0"/>
              </a:endParaRPr>
            </a:p>
          </p:txBody>
        </p:sp>
        <p:grpSp>
          <p:nvGrpSpPr>
            <p:cNvPr id="49" name="Группа 48"/>
            <p:cNvGrpSpPr/>
            <p:nvPr/>
          </p:nvGrpSpPr>
          <p:grpSpPr>
            <a:xfrm>
              <a:off x="1954297" y="8439066"/>
              <a:ext cx="802920" cy="802920"/>
              <a:chOff x="3337904" y="2645306"/>
              <a:chExt cx="278017" cy="278017"/>
            </a:xfrm>
          </p:grpSpPr>
          <p:sp>
            <p:nvSpPr>
              <p:cNvPr id="50" name="Oval 1747"/>
              <p:cNvSpPr>
                <a:spLocks noChangeArrowheads="1"/>
              </p:cNvSpPr>
              <p:nvPr/>
            </p:nvSpPr>
            <p:spPr bwMode="auto">
              <a:xfrm>
                <a:off x="3337904" y="2645306"/>
                <a:ext cx="278017" cy="278017"/>
              </a:xfrm>
              <a:prstGeom prst="ellipse">
                <a:avLst/>
              </a:prstGeom>
              <a:noFill/>
              <a:ln w="38100" cap="rnd">
                <a:solidFill>
                  <a:schemeClr val="bg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900">
                  <a:latin typeface="Tahoma" panose="020B0604030504040204" pitchFamily="34" charset="0"/>
                  <a:ea typeface="Tahoma" panose="020B0604030504040204" pitchFamily="34" charset="0"/>
                  <a:cs typeface="Tahoma" panose="020B0604030504040204" pitchFamily="34" charset="0"/>
                </a:endParaRPr>
              </a:p>
            </p:txBody>
          </p:sp>
          <p:sp>
            <p:nvSpPr>
              <p:cNvPr id="51" name="Oval 1748"/>
              <p:cNvSpPr>
                <a:spLocks noChangeArrowheads="1"/>
              </p:cNvSpPr>
              <p:nvPr/>
            </p:nvSpPr>
            <p:spPr bwMode="auto">
              <a:xfrm>
                <a:off x="3395567" y="2645306"/>
                <a:ext cx="162691" cy="278017"/>
              </a:xfrm>
              <a:prstGeom prst="ellipse">
                <a:avLst/>
              </a:prstGeom>
              <a:noFill/>
              <a:ln w="38100" cap="rnd">
                <a:solidFill>
                  <a:schemeClr val="bg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900">
                  <a:latin typeface="Tahoma" panose="020B0604030504040204" pitchFamily="34" charset="0"/>
                  <a:ea typeface="Tahoma" panose="020B0604030504040204" pitchFamily="34" charset="0"/>
                  <a:cs typeface="Tahoma" panose="020B0604030504040204" pitchFamily="34" charset="0"/>
                </a:endParaRPr>
              </a:p>
            </p:txBody>
          </p:sp>
          <p:sp>
            <p:nvSpPr>
              <p:cNvPr id="73" name="Line 1749"/>
              <p:cNvSpPr>
                <a:spLocks noChangeShapeType="1"/>
              </p:cNvSpPr>
              <p:nvPr/>
            </p:nvSpPr>
            <p:spPr bwMode="auto">
              <a:xfrm>
                <a:off x="3475883" y="2647366"/>
                <a:ext cx="0" cy="271839"/>
              </a:xfrm>
              <a:prstGeom prst="line">
                <a:avLst/>
              </a:prstGeom>
              <a:noFill/>
              <a:ln w="38100" cap="rnd">
                <a:solidFill>
                  <a:schemeClr val="bg2"/>
                </a:solidFill>
                <a:prstDash val="solid"/>
                <a:round/>
                <a:headEnd/>
                <a:tailEnd/>
              </a:ln>
              <a:extLst>
                <a:ext uri="{909E8E84-426E-40dd-AFC4-6F175D3DCCD1}">
                  <a14:hiddenFill xmlns:a14="http://schemas.microsoft.com/office/drawing/2010/main" xmlns="">
                    <a:noFill/>
                  </a14:hiddenFill>
                </a:ext>
              </a:extLst>
            </p:spPr>
            <p:txBody>
              <a:bodyPr vert="horz" wrap="square" lIns="45714" tIns="22857" rIns="45714" bIns="22857" numCol="1" anchor="t" anchorCtr="0" compatLnSpc="1">
                <a:prstTxWarp prst="textNoShape">
                  <a:avLst/>
                </a:prstTxWarp>
              </a:bodyPr>
              <a:lstStyle/>
              <a:p>
                <a:endParaRPr lang="en-US" sz="900">
                  <a:latin typeface="Tahoma" panose="020B0604030504040204" pitchFamily="34" charset="0"/>
                  <a:ea typeface="Tahoma" panose="020B0604030504040204" pitchFamily="34" charset="0"/>
                  <a:cs typeface="Tahoma" panose="020B0604030504040204" pitchFamily="34" charset="0"/>
                </a:endParaRPr>
              </a:p>
            </p:txBody>
          </p:sp>
          <p:sp>
            <p:nvSpPr>
              <p:cNvPr id="74" name="Line 1750"/>
              <p:cNvSpPr>
                <a:spLocks noChangeShapeType="1"/>
              </p:cNvSpPr>
              <p:nvPr/>
            </p:nvSpPr>
            <p:spPr bwMode="auto">
              <a:xfrm>
                <a:off x="3342023" y="2783285"/>
                <a:ext cx="267720" cy="0"/>
              </a:xfrm>
              <a:prstGeom prst="line">
                <a:avLst/>
              </a:prstGeom>
              <a:noFill/>
              <a:ln w="38100" cap="rnd">
                <a:solidFill>
                  <a:schemeClr val="bg2"/>
                </a:solidFill>
                <a:prstDash val="solid"/>
                <a:round/>
                <a:headEnd/>
                <a:tailEnd/>
              </a:ln>
              <a:extLst>
                <a:ext uri="{909E8E84-426E-40dd-AFC4-6F175D3DCCD1}">
                  <a14:hiddenFill xmlns:a14="http://schemas.microsoft.com/office/drawing/2010/main" xmlns="">
                    <a:noFill/>
                  </a14:hiddenFill>
                </a:ext>
              </a:extLst>
            </p:spPr>
            <p:txBody>
              <a:bodyPr vert="horz" wrap="square" lIns="45714" tIns="22857" rIns="45714" bIns="22857" numCol="1" anchor="t" anchorCtr="0" compatLnSpc="1">
                <a:prstTxWarp prst="textNoShape">
                  <a:avLst/>
                </a:prstTxWarp>
              </a:bodyPr>
              <a:lstStyle/>
              <a:p>
                <a:endParaRPr lang="en-US" sz="900">
                  <a:latin typeface="Tahoma" panose="020B0604030504040204" pitchFamily="34" charset="0"/>
                  <a:ea typeface="Tahoma" panose="020B0604030504040204" pitchFamily="34" charset="0"/>
                  <a:cs typeface="Tahoma" panose="020B0604030504040204" pitchFamily="34" charset="0"/>
                </a:endParaRPr>
              </a:p>
            </p:txBody>
          </p:sp>
          <p:sp>
            <p:nvSpPr>
              <p:cNvPr id="76" name="Freeform 1751"/>
              <p:cNvSpPr>
                <a:spLocks/>
              </p:cNvSpPr>
              <p:nvPr/>
            </p:nvSpPr>
            <p:spPr bwMode="auto">
              <a:xfrm>
                <a:off x="3366736" y="2645306"/>
                <a:ext cx="220354" cy="86494"/>
              </a:xfrm>
              <a:custGeom>
                <a:avLst/>
                <a:gdLst>
                  <a:gd name="T0" fmla="*/ 0 w 107"/>
                  <a:gd name="T1" fmla="*/ 26 h 42"/>
                  <a:gd name="T2" fmla="*/ 53 w 107"/>
                  <a:gd name="T3" fmla="*/ 42 h 42"/>
                  <a:gd name="T4" fmla="*/ 107 w 107"/>
                  <a:gd name="T5" fmla="*/ 26 h 42"/>
                  <a:gd name="T6" fmla="*/ 53 w 107"/>
                  <a:gd name="T7" fmla="*/ 0 h 42"/>
                  <a:gd name="T8" fmla="*/ 0 w 107"/>
                  <a:gd name="T9" fmla="*/ 26 h 42"/>
                </a:gdLst>
                <a:ahLst/>
                <a:cxnLst>
                  <a:cxn ang="0">
                    <a:pos x="T0" y="T1"/>
                  </a:cxn>
                  <a:cxn ang="0">
                    <a:pos x="T2" y="T3"/>
                  </a:cxn>
                  <a:cxn ang="0">
                    <a:pos x="T4" y="T5"/>
                  </a:cxn>
                  <a:cxn ang="0">
                    <a:pos x="T6" y="T7"/>
                  </a:cxn>
                  <a:cxn ang="0">
                    <a:pos x="T8" y="T9"/>
                  </a:cxn>
                </a:cxnLst>
                <a:rect l="0" t="0" r="r" b="b"/>
                <a:pathLst>
                  <a:path w="107" h="42">
                    <a:moveTo>
                      <a:pt x="0" y="26"/>
                    </a:moveTo>
                    <a:cubicBezTo>
                      <a:pt x="12" y="36"/>
                      <a:pt x="32" y="42"/>
                      <a:pt x="53" y="42"/>
                    </a:cubicBezTo>
                    <a:cubicBezTo>
                      <a:pt x="75" y="42"/>
                      <a:pt x="94" y="36"/>
                      <a:pt x="107" y="26"/>
                    </a:cubicBezTo>
                    <a:cubicBezTo>
                      <a:pt x="94" y="10"/>
                      <a:pt x="75" y="0"/>
                      <a:pt x="53" y="0"/>
                    </a:cubicBezTo>
                    <a:cubicBezTo>
                      <a:pt x="32" y="0"/>
                      <a:pt x="12" y="10"/>
                      <a:pt x="0" y="26"/>
                    </a:cubicBezTo>
                    <a:close/>
                  </a:path>
                </a:pathLst>
              </a:custGeom>
              <a:noFill/>
              <a:ln w="38100" cap="rnd">
                <a:solidFill>
                  <a:schemeClr val="bg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900">
                  <a:latin typeface="Tahoma" panose="020B0604030504040204" pitchFamily="34" charset="0"/>
                  <a:ea typeface="Tahoma" panose="020B0604030504040204" pitchFamily="34" charset="0"/>
                  <a:cs typeface="Tahoma" panose="020B0604030504040204" pitchFamily="34" charset="0"/>
                </a:endParaRPr>
              </a:p>
            </p:txBody>
          </p:sp>
          <p:sp>
            <p:nvSpPr>
              <p:cNvPr id="77" name="Freeform 1752"/>
              <p:cNvSpPr>
                <a:spLocks/>
              </p:cNvSpPr>
              <p:nvPr/>
            </p:nvSpPr>
            <p:spPr bwMode="auto">
              <a:xfrm>
                <a:off x="3366736" y="2836829"/>
                <a:ext cx="220354" cy="86494"/>
              </a:xfrm>
              <a:custGeom>
                <a:avLst/>
                <a:gdLst>
                  <a:gd name="T0" fmla="*/ 107 w 107"/>
                  <a:gd name="T1" fmla="*/ 15 h 42"/>
                  <a:gd name="T2" fmla="*/ 53 w 107"/>
                  <a:gd name="T3" fmla="*/ 0 h 42"/>
                  <a:gd name="T4" fmla="*/ 0 w 107"/>
                  <a:gd name="T5" fmla="*/ 15 h 42"/>
                  <a:gd name="T6" fmla="*/ 53 w 107"/>
                  <a:gd name="T7" fmla="*/ 42 h 42"/>
                  <a:gd name="T8" fmla="*/ 107 w 107"/>
                  <a:gd name="T9" fmla="*/ 15 h 42"/>
                </a:gdLst>
                <a:ahLst/>
                <a:cxnLst>
                  <a:cxn ang="0">
                    <a:pos x="T0" y="T1"/>
                  </a:cxn>
                  <a:cxn ang="0">
                    <a:pos x="T2" y="T3"/>
                  </a:cxn>
                  <a:cxn ang="0">
                    <a:pos x="T4" y="T5"/>
                  </a:cxn>
                  <a:cxn ang="0">
                    <a:pos x="T6" y="T7"/>
                  </a:cxn>
                  <a:cxn ang="0">
                    <a:pos x="T8" y="T9"/>
                  </a:cxn>
                </a:cxnLst>
                <a:rect l="0" t="0" r="r" b="b"/>
                <a:pathLst>
                  <a:path w="107" h="42">
                    <a:moveTo>
                      <a:pt x="107" y="15"/>
                    </a:moveTo>
                    <a:cubicBezTo>
                      <a:pt x="94" y="6"/>
                      <a:pt x="75" y="0"/>
                      <a:pt x="53" y="0"/>
                    </a:cubicBezTo>
                    <a:cubicBezTo>
                      <a:pt x="32" y="0"/>
                      <a:pt x="12" y="6"/>
                      <a:pt x="0" y="15"/>
                    </a:cubicBezTo>
                    <a:cubicBezTo>
                      <a:pt x="12" y="31"/>
                      <a:pt x="32" y="42"/>
                      <a:pt x="53" y="42"/>
                    </a:cubicBezTo>
                    <a:cubicBezTo>
                      <a:pt x="75" y="42"/>
                      <a:pt x="94" y="31"/>
                      <a:pt x="107" y="15"/>
                    </a:cubicBezTo>
                    <a:close/>
                  </a:path>
                </a:pathLst>
              </a:custGeom>
              <a:noFill/>
              <a:ln w="38100" cap="rnd">
                <a:solidFill>
                  <a:schemeClr val="bg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900">
                  <a:latin typeface="Tahoma" panose="020B0604030504040204" pitchFamily="34" charset="0"/>
                  <a:ea typeface="Tahoma" panose="020B0604030504040204" pitchFamily="34" charset="0"/>
                  <a:cs typeface="Tahoma" panose="020B0604030504040204" pitchFamily="34" charset="0"/>
                </a:endParaRPr>
              </a:p>
            </p:txBody>
          </p:sp>
        </p:grpSp>
      </p:grpSp>
      <p:grpSp>
        <p:nvGrpSpPr>
          <p:cNvPr id="79" name="Группа 78"/>
          <p:cNvGrpSpPr/>
          <p:nvPr/>
        </p:nvGrpSpPr>
        <p:grpSpPr>
          <a:xfrm>
            <a:off x="421491" y="4157477"/>
            <a:ext cx="694456" cy="639498"/>
            <a:chOff x="1493174" y="10294559"/>
            <a:chExt cx="1725167" cy="1725167"/>
          </a:xfrm>
        </p:grpSpPr>
        <p:sp>
          <p:nvSpPr>
            <p:cNvPr id="80" name="Овал 79"/>
            <p:cNvSpPr/>
            <p:nvPr/>
          </p:nvSpPr>
          <p:spPr>
            <a:xfrm>
              <a:off x="1493174" y="10294559"/>
              <a:ext cx="1725167" cy="1725167"/>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latin typeface="Tahoma" panose="020B0604030504040204" pitchFamily="34" charset="0"/>
                <a:ea typeface="Tahoma" panose="020B0604030504040204" pitchFamily="34" charset="0"/>
                <a:cs typeface="Tahoma" panose="020B0604030504040204" pitchFamily="34" charset="0"/>
              </a:endParaRPr>
            </a:p>
          </p:txBody>
        </p:sp>
        <p:grpSp>
          <p:nvGrpSpPr>
            <p:cNvPr id="81" name="Группа 80"/>
            <p:cNvGrpSpPr/>
            <p:nvPr/>
          </p:nvGrpSpPr>
          <p:grpSpPr>
            <a:xfrm>
              <a:off x="1918167" y="10747226"/>
              <a:ext cx="841579" cy="838605"/>
              <a:chOff x="8052863" y="1251103"/>
              <a:chExt cx="291403" cy="290373"/>
            </a:xfrm>
          </p:grpSpPr>
          <p:sp>
            <p:nvSpPr>
              <p:cNvPr id="85" name="Freeform 532"/>
              <p:cNvSpPr>
                <a:spLocks noEditPoints="1"/>
              </p:cNvSpPr>
              <p:nvPr/>
            </p:nvSpPr>
            <p:spPr bwMode="auto">
              <a:xfrm>
                <a:off x="8052863" y="1251103"/>
                <a:ext cx="291403" cy="290373"/>
              </a:xfrm>
              <a:custGeom>
                <a:avLst/>
                <a:gdLst>
                  <a:gd name="T0" fmla="*/ 137 w 141"/>
                  <a:gd name="T1" fmla="*/ 122 h 141"/>
                  <a:gd name="T2" fmla="*/ 117 w 141"/>
                  <a:gd name="T3" fmla="*/ 101 h 141"/>
                  <a:gd name="T4" fmla="*/ 110 w 141"/>
                  <a:gd name="T5" fmla="*/ 23 h 141"/>
                  <a:gd name="T6" fmla="*/ 24 w 141"/>
                  <a:gd name="T7" fmla="*/ 23 h 141"/>
                  <a:gd name="T8" fmla="*/ 24 w 141"/>
                  <a:gd name="T9" fmla="*/ 109 h 141"/>
                  <a:gd name="T10" fmla="*/ 102 w 141"/>
                  <a:gd name="T11" fmla="*/ 116 h 141"/>
                  <a:gd name="T12" fmla="*/ 122 w 141"/>
                  <a:gd name="T13" fmla="*/ 137 h 141"/>
                  <a:gd name="T14" fmla="*/ 137 w 141"/>
                  <a:gd name="T15" fmla="*/ 137 h 141"/>
                  <a:gd name="T16" fmla="*/ 137 w 141"/>
                  <a:gd name="T17" fmla="*/ 122 h 141"/>
                  <a:gd name="T18" fmla="*/ 37 w 141"/>
                  <a:gd name="T19" fmla="*/ 96 h 141"/>
                  <a:gd name="T20" fmla="*/ 37 w 141"/>
                  <a:gd name="T21" fmla="*/ 37 h 141"/>
                  <a:gd name="T22" fmla="*/ 97 w 141"/>
                  <a:gd name="T23" fmla="*/ 37 h 141"/>
                  <a:gd name="T24" fmla="*/ 97 w 141"/>
                  <a:gd name="T25" fmla="*/ 96 h 141"/>
                  <a:gd name="T26" fmla="*/ 37 w 141"/>
                  <a:gd name="T27" fmla="*/ 9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41">
                    <a:moveTo>
                      <a:pt x="137" y="122"/>
                    </a:moveTo>
                    <a:cubicBezTo>
                      <a:pt x="117" y="101"/>
                      <a:pt x="117" y="101"/>
                      <a:pt x="117" y="101"/>
                    </a:cubicBezTo>
                    <a:cubicBezTo>
                      <a:pt x="133" y="78"/>
                      <a:pt x="131" y="45"/>
                      <a:pt x="110" y="23"/>
                    </a:cubicBezTo>
                    <a:cubicBezTo>
                      <a:pt x="86" y="0"/>
                      <a:pt x="48" y="0"/>
                      <a:pt x="24" y="23"/>
                    </a:cubicBezTo>
                    <a:cubicBezTo>
                      <a:pt x="0" y="47"/>
                      <a:pt x="0" y="86"/>
                      <a:pt x="24" y="109"/>
                    </a:cubicBezTo>
                    <a:cubicBezTo>
                      <a:pt x="45" y="131"/>
                      <a:pt x="78" y="133"/>
                      <a:pt x="102" y="116"/>
                    </a:cubicBezTo>
                    <a:cubicBezTo>
                      <a:pt x="122" y="137"/>
                      <a:pt x="122" y="137"/>
                      <a:pt x="122" y="137"/>
                    </a:cubicBezTo>
                    <a:cubicBezTo>
                      <a:pt x="126" y="141"/>
                      <a:pt x="133" y="141"/>
                      <a:pt x="137" y="137"/>
                    </a:cubicBezTo>
                    <a:cubicBezTo>
                      <a:pt x="141" y="132"/>
                      <a:pt x="141" y="126"/>
                      <a:pt x="137" y="122"/>
                    </a:cubicBezTo>
                    <a:close/>
                    <a:moveTo>
                      <a:pt x="37" y="96"/>
                    </a:moveTo>
                    <a:cubicBezTo>
                      <a:pt x="20" y="80"/>
                      <a:pt x="20" y="53"/>
                      <a:pt x="37" y="37"/>
                    </a:cubicBezTo>
                    <a:cubicBezTo>
                      <a:pt x="53" y="20"/>
                      <a:pt x="80" y="20"/>
                      <a:pt x="97" y="37"/>
                    </a:cubicBezTo>
                    <a:cubicBezTo>
                      <a:pt x="113" y="53"/>
                      <a:pt x="113" y="80"/>
                      <a:pt x="97" y="96"/>
                    </a:cubicBezTo>
                    <a:cubicBezTo>
                      <a:pt x="80" y="113"/>
                      <a:pt x="53" y="113"/>
                      <a:pt x="37" y="96"/>
                    </a:cubicBezTo>
                    <a:close/>
                  </a:path>
                </a:pathLst>
              </a:custGeom>
              <a:noFill/>
              <a:ln w="38100" cap="rnd">
                <a:solidFill>
                  <a:schemeClr val="bg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900">
                  <a:latin typeface="Tahoma" panose="020B0604030504040204" pitchFamily="34" charset="0"/>
                  <a:ea typeface="Tahoma" panose="020B0604030504040204" pitchFamily="34" charset="0"/>
                  <a:cs typeface="Tahoma" panose="020B0604030504040204" pitchFamily="34" charset="0"/>
                </a:endParaRPr>
              </a:p>
            </p:txBody>
          </p:sp>
          <p:sp>
            <p:nvSpPr>
              <p:cNvPr id="87" name="Freeform 533"/>
              <p:cNvSpPr>
                <a:spLocks/>
              </p:cNvSpPr>
              <p:nvPr/>
            </p:nvSpPr>
            <p:spPr bwMode="auto">
              <a:xfrm>
                <a:off x="8191871" y="1331419"/>
                <a:ext cx="53544" cy="55603"/>
              </a:xfrm>
              <a:custGeom>
                <a:avLst/>
                <a:gdLst>
                  <a:gd name="T0" fmla="*/ 0 w 26"/>
                  <a:gd name="T1" fmla="*/ 0 h 27"/>
                  <a:gd name="T2" fmla="*/ 26 w 26"/>
                  <a:gd name="T3" fmla="*/ 27 h 27"/>
                </a:gdLst>
                <a:ahLst/>
                <a:cxnLst>
                  <a:cxn ang="0">
                    <a:pos x="T0" y="T1"/>
                  </a:cxn>
                  <a:cxn ang="0">
                    <a:pos x="T2" y="T3"/>
                  </a:cxn>
                </a:cxnLst>
                <a:rect l="0" t="0" r="r" b="b"/>
                <a:pathLst>
                  <a:path w="26" h="27">
                    <a:moveTo>
                      <a:pt x="0" y="0"/>
                    </a:moveTo>
                    <a:cubicBezTo>
                      <a:pt x="14" y="0"/>
                      <a:pt x="26" y="12"/>
                      <a:pt x="26" y="27"/>
                    </a:cubicBezTo>
                  </a:path>
                </a:pathLst>
              </a:custGeom>
              <a:noFill/>
              <a:ln w="38100" cap="rnd">
                <a:solidFill>
                  <a:schemeClr val="bg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900">
                  <a:latin typeface="Tahoma" panose="020B0604030504040204" pitchFamily="34" charset="0"/>
                  <a:ea typeface="Tahoma" panose="020B0604030504040204" pitchFamily="34" charset="0"/>
                  <a:cs typeface="Tahoma" panose="020B0604030504040204" pitchFamily="34" charset="0"/>
                </a:endParaRPr>
              </a:p>
            </p:txBody>
          </p:sp>
        </p:grpSp>
      </p:grpSp>
      <p:sp>
        <p:nvSpPr>
          <p:cNvPr id="93" name="Текст 2">
            <a:extLst>
              <a:ext uri="{FF2B5EF4-FFF2-40B4-BE49-F238E27FC236}">
                <a16:creationId xmlns:a16="http://schemas.microsoft.com/office/drawing/2014/main" id="{B4601659-331B-C34A-9939-B3552DCC7804}"/>
              </a:ext>
            </a:extLst>
          </p:cNvPr>
          <p:cNvSpPr txBox="1">
            <a:spLocks/>
          </p:cNvSpPr>
          <p:nvPr/>
        </p:nvSpPr>
        <p:spPr>
          <a:xfrm>
            <a:off x="1153018" y="3991728"/>
            <a:ext cx="3004203" cy="958111"/>
          </a:xfrm>
          <a:prstGeom prst="rect">
            <a:avLst/>
          </a:prstGeom>
        </p:spPr>
        <p:txBody>
          <a:bodyPr/>
          <a:lstStyle>
            <a:lvl1pPr marL="914446" indent="-914446" algn="l" defTabSz="2438522" rtl="0" eaLnBrk="1" latinLnBrk="0" hangingPunct="1">
              <a:spcBef>
                <a:spcPct val="20000"/>
              </a:spcBef>
              <a:buFont typeface="Arial" panose="020B0604020202020204" pitchFamily="34" charset="0"/>
              <a:buChar char="•"/>
              <a:defRPr lang="en-US" sz="2100" b="0" i="0" kern="1200" baseline="0" dirty="0">
                <a:solidFill>
                  <a:schemeClr val="tx2">
                    <a:lumMod val="75000"/>
                    <a:lumOff val="25000"/>
                  </a:schemeClr>
                </a:solidFill>
                <a:latin typeface="Roboto Light" charset="0"/>
                <a:ea typeface="Roboto Light" charset="0"/>
                <a:cs typeface="Roboto Light"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lnSpc>
                <a:spcPct val="150000"/>
              </a:lnSpc>
              <a:buNone/>
            </a:pPr>
            <a:r>
              <a:rPr lang="en-US" sz="1400" b="1" dirty="0">
                <a:solidFill>
                  <a:schemeClr val="tx1"/>
                </a:solidFill>
                <a:latin typeface="Lato" panose="020F0502020204030203" pitchFamily="34" charset="0"/>
                <a:ea typeface="Lato" panose="020F0502020204030203" pitchFamily="34" charset="0"/>
                <a:cs typeface="Lato" panose="020F0502020204030203" pitchFamily="34" charset="0"/>
              </a:rPr>
              <a:t>Consumers can either have an ethical or unethical behavior depending in depending if they practice unsustainable or sustainable. </a:t>
            </a:r>
          </a:p>
        </p:txBody>
      </p:sp>
      <p:sp>
        <p:nvSpPr>
          <p:cNvPr id="35" name="TextBox 34">
            <a:extLst>
              <a:ext uri="{FF2B5EF4-FFF2-40B4-BE49-F238E27FC236}">
                <a16:creationId xmlns:a16="http://schemas.microsoft.com/office/drawing/2014/main" id="{120F673A-387D-4771-A446-113352E1C77C}"/>
              </a:ext>
            </a:extLst>
          </p:cNvPr>
          <p:cNvSpPr txBox="1"/>
          <p:nvPr/>
        </p:nvSpPr>
        <p:spPr>
          <a:xfrm>
            <a:off x="7729257" y="1263157"/>
            <a:ext cx="4462343" cy="1200329"/>
          </a:xfrm>
          <a:prstGeom prst="rect">
            <a:avLst/>
          </a:prstGeom>
          <a:noFill/>
        </p:spPr>
        <p:txBody>
          <a:bodyPr wrap="square">
            <a:spAutoFit/>
          </a:bodyPr>
          <a:lstStyle/>
          <a:p>
            <a:pPr algn="just"/>
            <a:r>
              <a:rPr lang="en-US" sz="1200" dirty="0">
                <a:latin typeface="Lato Light" panose="020F0502020204030203" pitchFamily="34" charset="0"/>
                <a:ea typeface="Lato Light" panose="020F0502020204030203" pitchFamily="34" charset="0"/>
                <a:cs typeface="Lato Light" panose="020F0502020204030203" pitchFamily="34" charset="0"/>
              </a:rPr>
              <a:t>SDG´s and the 2030 Agenda will not be completed if consumers fail to change their way of thinking and do not start behaving ethical, by decreasing the levels of consumerism. Meaning, individuals need to incorporate sustainable consumption in their daily activities, as well as encourage enterprises change their current supply chain strategy. </a:t>
            </a:r>
          </a:p>
        </p:txBody>
      </p:sp>
      <p:sp>
        <p:nvSpPr>
          <p:cNvPr id="36" name="TextBox 35">
            <a:extLst>
              <a:ext uri="{FF2B5EF4-FFF2-40B4-BE49-F238E27FC236}">
                <a16:creationId xmlns:a16="http://schemas.microsoft.com/office/drawing/2014/main" id="{07D54A20-2E6B-470E-B16E-1385C879F0DB}"/>
              </a:ext>
            </a:extLst>
          </p:cNvPr>
          <p:cNvSpPr txBox="1"/>
          <p:nvPr/>
        </p:nvSpPr>
        <p:spPr>
          <a:xfrm>
            <a:off x="8322372" y="3133418"/>
            <a:ext cx="3725084" cy="1015663"/>
          </a:xfrm>
          <a:prstGeom prst="rect">
            <a:avLst/>
          </a:prstGeom>
          <a:noFill/>
        </p:spPr>
        <p:txBody>
          <a:bodyPr wrap="square">
            <a:spAutoFit/>
          </a:bodyPr>
          <a:lstStyle/>
          <a:p>
            <a:pPr algn="just"/>
            <a:r>
              <a:rPr lang="en-US" sz="1200" dirty="0">
                <a:latin typeface="Lato Light" panose="020F0502020204030203" pitchFamily="34" charset="0"/>
                <a:ea typeface="Lato Light" panose="020F0502020204030203" pitchFamily="34" charset="0"/>
                <a:cs typeface="Lato Light" panose="020F0502020204030203" pitchFamily="34" charset="0"/>
              </a:rPr>
              <a:t>To address sustainable consumption, arrangements between consumption, resources and environmental impacts need to be done first, to cause shifts on the market mechanisms of consumption patterns, as well as developing new concepts of wealth and prosperity. </a:t>
            </a:r>
          </a:p>
        </p:txBody>
      </p:sp>
      <p:sp>
        <p:nvSpPr>
          <p:cNvPr id="37" name="TextBox 36">
            <a:extLst>
              <a:ext uri="{FF2B5EF4-FFF2-40B4-BE49-F238E27FC236}">
                <a16:creationId xmlns:a16="http://schemas.microsoft.com/office/drawing/2014/main" id="{F561F4D0-8643-4EE5-89FE-C9BA625D8643}"/>
              </a:ext>
            </a:extLst>
          </p:cNvPr>
          <p:cNvSpPr txBox="1"/>
          <p:nvPr/>
        </p:nvSpPr>
        <p:spPr>
          <a:xfrm>
            <a:off x="7722080" y="4779113"/>
            <a:ext cx="4325376" cy="1384995"/>
          </a:xfrm>
          <a:prstGeom prst="rect">
            <a:avLst/>
          </a:prstGeom>
          <a:noFill/>
        </p:spPr>
        <p:txBody>
          <a:bodyPr wrap="square">
            <a:spAutoFit/>
          </a:bodyPr>
          <a:lstStyle/>
          <a:p>
            <a:pPr algn="just"/>
            <a:r>
              <a:rPr lang="en-US" sz="1200" dirty="0">
                <a:latin typeface="Lato Light" panose="020F0502020204030203" pitchFamily="34" charset="0"/>
                <a:ea typeface="Lato Light" panose="020F0502020204030203" pitchFamily="34" charset="0"/>
                <a:cs typeface="Lato Light" panose="020F0502020204030203" pitchFamily="34" charset="0"/>
              </a:rPr>
              <a:t>The shift of consumer behavior into sustainable consumption, carries new opportunities to business if they adapt to the new changes and faced the challenges in the best way possible by incorporating sustainable supply chain strategy and AI systems. Enterprises will be able to progress into new markets and modify the existing ones with sustainable products, as well as offer services for the product they sell</a:t>
            </a:r>
          </a:p>
        </p:txBody>
      </p:sp>
    </p:spTree>
    <p:extLst>
      <p:ext uri="{BB962C8B-B14F-4D97-AF65-F5344CB8AC3E}">
        <p14:creationId xmlns:p14="http://schemas.microsoft.com/office/powerpoint/2010/main" val="1772495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Заголовок 2">
            <a:extLst>
              <a:ext uri="{FF2B5EF4-FFF2-40B4-BE49-F238E27FC236}">
                <a16:creationId xmlns:a16="http://schemas.microsoft.com/office/drawing/2014/main" id="{B9B4DE49-11C9-4B16-A220-33459677A6B0}"/>
              </a:ext>
            </a:extLst>
          </p:cNvPr>
          <p:cNvSpPr txBox="1">
            <a:spLocks/>
          </p:cNvSpPr>
          <p:nvPr/>
        </p:nvSpPr>
        <p:spPr>
          <a:xfrm>
            <a:off x="385284" y="374526"/>
            <a:ext cx="6230669"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dirty="0">
                <a:latin typeface="Lato" panose="020F0502020204030203" pitchFamily="34" charset="0"/>
                <a:ea typeface="Lato" panose="020F0502020204030203" pitchFamily="34" charset="0"/>
                <a:cs typeface="Lato" panose="020F0502020204030203" pitchFamily="34" charset="0"/>
              </a:rPr>
              <a:t>Summary and Recommendations</a:t>
            </a:r>
          </a:p>
        </p:txBody>
      </p:sp>
      <p:pic>
        <p:nvPicPr>
          <p:cNvPr id="12" name="Picture 11" descr="One in a crowd">
            <a:extLst>
              <a:ext uri="{FF2B5EF4-FFF2-40B4-BE49-F238E27FC236}">
                <a16:creationId xmlns:a16="http://schemas.microsoft.com/office/drawing/2014/main" id="{717F11DF-CFEC-450D-9A05-9B6B638C2226}"/>
              </a:ext>
            </a:extLst>
          </p:cNvPr>
          <p:cNvPicPr>
            <a:picLocks noChangeAspect="1"/>
          </p:cNvPicPr>
          <p:nvPr/>
        </p:nvPicPr>
        <p:blipFill rotWithShape="1">
          <a:blip r:embed="rId2"/>
          <a:srcRect l="21490" r="1330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Slide Number Placeholder 1">
            <a:extLst>
              <a:ext uri="{FF2B5EF4-FFF2-40B4-BE49-F238E27FC236}">
                <a16:creationId xmlns:a16="http://schemas.microsoft.com/office/drawing/2014/main" id="{B30A2852-D2EA-4D0F-9AA6-557CF5DF059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6F0FD31-BA37-4BA3-AEA3-BDA67D1D8D44}" type="slidenum">
              <a:rPr lang="en-US">
                <a:solidFill>
                  <a:srgbClr val="FFFFFF"/>
                </a:solidFill>
                <a:latin typeface="Calibri" panose="020F0502020204030204"/>
              </a:rPr>
              <a:pPr>
                <a:spcAft>
                  <a:spcPts val="600"/>
                </a:spcAft>
                <a:defRPr/>
              </a:pPr>
              <a:t>41</a:t>
            </a:fld>
            <a:endParaRPr lang="en-US">
              <a:solidFill>
                <a:srgbClr val="FFFFFF"/>
              </a:solidFill>
              <a:latin typeface="Calibri" panose="020F0502020204030204"/>
            </a:endParaRPr>
          </a:p>
        </p:txBody>
      </p:sp>
    </p:spTree>
    <p:extLst>
      <p:ext uri="{BB962C8B-B14F-4D97-AF65-F5344CB8AC3E}">
        <p14:creationId xmlns:p14="http://schemas.microsoft.com/office/powerpoint/2010/main" val="844996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DF2803-14AE-429D-AD1B-ECD50008C301}"/>
              </a:ext>
            </a:extLst>
          </p:cNvPr>
          <p:cNvSpPr>
            <a:spLocks noGrp="1"/>
          </p:cNvSpPr>
          <p:nvPr>
            <p:ph type="sldNum" sz="quarter" idx="12"/>
          </p:nvPr>
        </p:nvSpPr>
        <p:spPr/>
        <p:txBody>
          <a:bodyPr/>
          <a:lstStyle/>
          <a:p>
            <a:fld id="{36F0FD31-BA37-4BA3-AEA3-BDA67D1D8D44}" type="slidenum">
              <a:rPr lang="en-US" smtClean="0"/>
              <a:t>42</a:t>
            </a:fld>
            <a:endParaRPr lang="en-US" dirty="0"/>
          </a:p>
        </p:txBody>
      </p:sp>
      <p:sp>
        <p:nvSpPr>
          <p:cNvPr id="10" name="TextBox 9">
            <a:extLst>
              <a:ext uri="{FF2B5EF4-FFF2-40B4-BE49-F238E27FC236}">
                <a16:creationId xmlns:a16="http://schemas.microsoft.com/office/drawing/2014/main" id="{EA0C50AB-CB2B-4CE3-BF49-57D85BD8B8B6}"/>
              </a:ext>
            </a:extLst>
          </p:cNvPr>
          <p:cNvSpPr txBox="1"/>
          <p:nvPr/>
        </p:nvSpPr>
        <p:spPr>
          <a:xfrm>
            <a:off x="1398313" y="712306"/>
            <a:ext cx="3476133" cy="3139321"/>
          </a:xfrm>
          <a:prstGeom prst="rect">
            <a:avLst/>
          </a:prstGeom>
          <a:solidFill>
            <a:schemeClr val="accent1">
              <a:lumMod val="20000"/>
              <a:lumOff val="80000"/>
            </a:schemeClr>
          </a:solidFill>
        </p:spPr>
        <p:txBody>
          <a:bodyPr wrap="square">
            <a:spAutoFit/>
          </a:bodyPr>
          <a:lstStyle/>
          <a:p>
            <a:pPr algn="just"/>
            <a:endParaRPr lang="en-US" sz="1100" dirty="0">
              <a:latin typeface="Lato Light" panose="020F0502020204030203" pitchFamily="34" charset="0"/>
              <a:ea typeface="Lato Light" panose="020F0502020204030203" pitchFamily="34" charset="0"/>
              <a:cs typeface="Lato Light" panose="020F0502020204030203" pitchFamily="34" charset="0"/>
            </a:endParaRPr>
          </a:p>
          <a:p>
            <a:pPr algn="just"/>
            <a:r>
              <a:rPr lang="en-US" sz="1100" dirty="0">
                <a:latin typeface="Lato Light" panose="020F0502020204030203" pitchFamily="34" charset="0"/>
                <a:ea typeface="Lato Light" panose="020F0502020204030203" pitchFamily="34" charset="0"/>
                <a:cs typeface="Lato Light" panose="020F0502020204030203" pitchFamily="34" charset="0"/>
              </a:rPr>
              <a:t>Companies are exposed to a competitive market system, where they are in the need to design strategies and take actions in order to survive and continue operating in the market. However, this competition encourage firms sometimes to adopt certain unsustainable behavior, as well as some do unethical practice to compete against it´s competitors. In this modern economy firms find ways to reduce cost and provide products with low prices in order to obtain customer loyalty and compete with the other firms in the market. The reduce in operational cost can make business take actions that are consider unethical like: child labor, slavery, inequality, selection of suppliers that also work unethical and unsustainable manufacturing process, where all these actions have a negative impact on the society and the environment. </a:t>
            </a:r>
          </a:p>
          <a:p>
            <a:pPr algn="just"/>
            <a:endParaRPr lang="en-US"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a:extLst>
              <a:ext uri="{FF2B5EF4-FFF2-40B4-BE49-F238E27FC236}">
                <a16:creationId xmlns:a16="http://schemas.microsoft.com/office/drawing/2014/main" id="{875EF13F-91B1-4B94-987C-0E6EFA61C818}"/>
              </a:ext>
            </a:extLst>
          </p:cNvPr>
          <p:cNvSpPr txBox="1"/>
          <p:nvPr/>
        </p:nvSpPr>
        <p:spPr>
          <a:xfrm>
            <a:off x="4874446" y="810041"/>
            <a:ext cx="3476133" cy="3046988"/>
          </a:xfrm>
          <a:prstGeom prst="rect">
            <a:avLst/>
          </a:prstGeom>
          <a:solidFill>
            <a:schemeClr val="accent3">
              <a:lumMod val="40000"/>
              <a:lumOff val="60000"/>
            </a:schemeClr>
          </a:solidFill>
        </p:spPr>
        <p:txBody>
          <a:bodyPr wrap="square">
            <a:spAutoFit/>
          </a:bodyPr>
          <a:lstStyle/>
          <a:p>
            <a:pPr algn="just"/>
            <a:r>
              <a:rPr lang="en-US" sz="1200" dirty="0">
                <a:latin typeface="Lato Light" panose="020F0502020204030203" pitchFamily="34" charset="0"/>
                <a:ea typeface="Lato Light" panose="020F0502020204030203" pitchFamily="34" charset="0"/>
                <a:cs typeface="Lato Light" panose="020F0502020204030203" pitchFamily="34" charset="0"/>
              </a:rPr>
              <a:t>Enterprises work to become the market leaders in their industry and obtain most of the market shares. Therefore, companies try to provide lower prices and develop new products to satisfy customer needs, as a result this creates unsustainable consumption, as consumers work develop the necessity of wanting and needing the given product. Also, consumerism do not encourage consumers to recycle and reuse their old items, they only just want to acquiree more and more products, and as a result this behavior from companies and consumers generates large amount of waste that have negative impact on the environment.</a:t>
            </a:r>
          </a:p>
          <a:p>
            <a:pPr algn="just"/>
            <a:endParaRPr lang="en-US" sz="1200" dirty="0">
              <a:latin typeface="Lato Light" panose="020F0502020204030203" pitchFamily="34" charset="0"/>
              <a:ea typeface="Lato Light" panose="020F0502020204030203" pitchFamily="34" charset="0"/>
              <a:cs typeface="Lato Light" panose="020F0502020204030203" pitchFamily="34" charset="0"/>
            </a:endParaRPr>
          </a:p>
          <a:p>
            <a:pPr algn="just"/>
            <a:endParaRPr lang="en-US" sz="12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86E84781-DFE8-4B2C-9559-7A0FABF02249}"/>
              </a:ext>
            </a:extLst>
          </p:cNvPr>
          <p:cNvSpPr txBox="1"/>
          <p:nvPr/>
        </p:nvSpPr>
        <p:spPr>
          <a:xfrm>
            <a:off x="8350579" y="804219"/>
            <a:ext cx="3476132" cy="3046988"/>
          </a:xfrm>
          <a:prstGeom prst="rect">
            <a:avLst/>
          </a:prstGeom>
          <a:solidFill>
            <a:schemeClr val="accent4">
              <a:lumMod val="40000"/>
              <a:lumOff val="60000"/>
            </a:schemeClr>
          </a:solidFill>
        </p:spPr>
        <p:txBody>
          <a:bodyPr wrap="square">
            <a:spAutoFit/>
          </a:bodyPr>
          <a:lstStyle/>
          <a:p>
            <a:r>
              <a:rPr lang="en-US" sz="1200" dirty="0">
                <a:latin typeface="Lato Light" panose="020F0502020204030203" pitchFamily="34" charset="0"/>
                <a:ea typeface="Lato Light" panose="020F0502020204030203" pitchFamily="34" charset="0"/>
                <a:cs typeface="Lato Light" panose="020F0502020204030203" pitchFamily="34" charset="0"/>
              </a:rPr>
              <a:t>The new market trends have encouraged the society to become materialist. This implies, that consumers also compete between them to show who has the best item, the most modern and innovative product. This creates  overconsumption as consumers only want to have the latest trends. In addition, most of the consumers do not have the incentive to recycle and reuse their old items, instead they acquire new products every day, so this behavior creates large amount of waste which is increasing significantly. Unsustainable consumption have a negative impact on the environment, society, and exhort corporations to behave unethical and continue with their current unsustainable production. </a:t>
            </a:r>
          </a:p>
        </p:txBody>
      </p:sp>
      <p:sp>
        <p:nvSpPr>
          <p:cNvPr id="15" name="TextBox 14">
            <a:extLst>
              <a:ext uri="{FF2B5EF4-FFF2-40B4-BE49-F238E27FC236}">
                <a16:creationId xmlns:a16="http://schemas.microsoft.com/office/drawing/2014/main" id="{5945CEC7-752A-4509-A568-2EF191E38E2F}"/>
              </a:ext>
            </a:extLst>
          </p:cNvPr>
          <p:cNvSpPr txBox="1"/>
          <p:nvPr/>
        </p:nvSpPr>
        <p:spPr>
          <a:xfrm>
            <a:off x="1398313" y="338402"/>
            <a:ext cx="3476133" cy="461665"/>
          </a:xfrm>
          <a:prstGeom prst="rect">
            <a:avLst/>
          </a:prstGeom>
          <a:solidFill>
            <a:schemeClr val="accent5">
              <a:lumMod val="75000"/>
            </a:schemeClr>
          </a:solidFill>
        </p:spPr>
        <p:txBody>
          <a:bodyPr wrap="square" rtlCol="0">
            <a:spAutoFit/>
          </a:bodyPr>
          <a:lstStyle/>
          <a:p>
            <a:pPr algn="ctr"/>
            <a:r>
              <a:rPr lang="en-GB" sz="1200" dirty="0">
                <a:latin typeface="Lato" panose="020F0502020204030203" pitchFamily="34" charset="0"/>
                <a:ea typeface="Lato" panose="020F0502020204030203" pitchFamily="34" charset="0"/>
                <a:cs typeface="Lato" panose="020F0502020204030203" pitchFamily="34" charset="0"/>
              </a:rPr>
              <a:t>Competition fosters unsustainable behaviour</a:t>
            </a:r>
          </a:p>
          <a:p>
            <a:pPr algn="ctr"/>
            <a:endParaRPr lang="en-GB" sz="1200" dirty="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B0579E13-0F36-456B-95FE-863BA33CFF56}"/>
              </a:ext>
            </a:extLst>
          </p:cNvPr>
          <p:cNvSpPr txBox="1"/>
          <p:nvPr/>
        </p:nvSpPr>
        <p:spPr>
          <a:xfrm>
            <a:off x="4874445" y="338682"/>
            <a:ext cx="3476133" cy="461665"/>
          </a:xfrm>
          <a:prstGeom prst="rect">
            <a:avLst/>
          </a:prstGeom>
          <a:solidFill>
            <a:schemeClr val="bg1">
              <a:lumMod val="65000"/>
            </a:schemeClr>
          </a:solidFill>
        </p:spPr>
        <p:txBody>
          <a:bodyPr wrap="square" rtlCol="0">
            <a:spAutoFit/>
          </a:bodyPr>
          <a:lstStyle/>
          <a:p>
            <a:pPr algn="ctr"/>
            <a:r>
              <a:rPr lang="en-US" sz="1200">
                <a:latin typeface="Lato" panose="020F0502020204030203" pitchFamily="34" charset="0"/>
                <a:ea typeface="Lato" panose="020F0502020204030203" pitchFamily="34" charset="0"/>
                <a:cs typeface="Lato" panose="020F0502020204030203" pitchFamily="34" charset="0"/>
              </a:rPr>
              <a:t>Structured of Modern economy encourages unsustainable consumption </a:t>
            </a:r>
            <a:endParaRPr lang="en-GB" sz="1200"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2975448D-EDCD-423A-9EEE-08009CC92FBF}"/>
              </a:ext>
            </a:extLst>
          </p:cNvPr>
          <p:cNvSpPr txBox="1"/>
          <p:nvPr/>
        </p:nvSpPr>
        <p:spPr>
          <a:xfrm>
            <a:off x="8350578" y="333961"/>
            <a:ext cx="3476133" cy="461665"/>
          </a:xfrm>
          <a:prstGeom prst="rect">
            <a:avLst/>
          </a:prstGeom>
          <a:solidFill>
            <a:schemeClr val="accent4"/>
          </a:solidFill>
        </p:spPr>
        <p:txBody>
          <a:bodyPr wrap="square" rtlCol="0">
            <a:spAutoFit/>
          </a:bodyPr>
          <a:lstStyle/>
          <a:p>
            <a:pPr algn="ctr"/>
            <a:r>
              <a:rPr lang="en-US" sz="1200" dirty="0">
                <a:latin typeface="Lato" panose="020F0502020204030203" pitchFamily="34" charset="0"/>
                <a:ea typeface="Lato" panose="020F0502020204030203" pitchFamily="34" charset="0"/>
                <a:cs typeface="Lato" panose="020F0502020204030203" pitchFamily="34" charset="0"/>
              </a:rPr>
              <a:t>We define ourselves by our possessions</a:t>
            </a:r>
          </a:p>
          <a:p>
            <a:pPr algn="ctr"/>
            <a:r>
              <a:rPr lang="en-US" sz="1200" dirty="0">
                <a:latin typeface="Lato" panose="020F0502020204030203" pitchFamily="34" charset="0"/>
                <a:ea typeface="Lato" panose="020F0502020204030203" pitchFamily="34" charset="0"/>
                <a:cs typeface="Lato" panose="020F0502020204030203" pitchFamily="34" charset="0"/>
              </a:rPr>
              <a:t> </a:t>
            </a:r>
            <a:endParaRPr lang="en-GB" sz="1200" dirty="0">
              <a:latin typeface="Lato" panose="020F0502020204030203" pitchFamily="34" charset="0"/>
              <a:ea typeface="Lato" panose="020F0502020204030203" pitchFamily="34" charset="0"/>
              <a:cs typeface="Lato" panose="020F0502020204030203" pitchFamily="34" charset="0"/>
            </a:endParaRPr>
          </a:p>
        </p:txBody>
      </p:sp>
      <p:sp>
        <p:nvSpPr>
          <p:cNvPr id="19" name="TextBox 18">
            <a:extLst>
              <a:ext uri="{FF2B5EF4-FFF2-40B4-BE49-F238E27FC236}">
                <a16:creationId xmlns:a16="http://schemas.microsoft.com/office/drawing/2014/main" id="{9D2B57E1-1467-4AC0-889A-3C578D19D6DF}"/>
              </a:ext>
            </a:extLst>
          </p:cNvPr>
          <p:cNvSpPr txBox="1"/>
          <p:nvPr/>
        </p:nvSpPr>
        <p:spPr>
          <a:xfrm>
            <a:off x="1398313" y="3852590"/>
            <a:ext cx="3476132" cy="2862322"/>
          </a:xfrm>
          <a:prstGeom prst="rect">
            <a:avLst/>
          </a:prstGeom>
          <a:solidFill>
            <a:schemeClr val="accent1">
              <a:lumMod val="20000"/>
              <a:lumOff val="80000"/>
            </a:schemeClr>
          </a:solidFill>
        </p:spPr>
        <p:txBody>
          <a:bodyPr wrap="square">
            <a:spAutoFit/>
          </a:bodyPr>
          <a:lstStyle/>
          <a:p>
            <a:pPr algn="just"/>
            <a:r>
              <a:rPr lang="en-US" sz="1200" dirty="0">
                <a:latin typeface="Lato Light" panose="020F0502020204030203" pitchFamily="34" charset="0"/>
                <a:ea typeface="Lato Light" panose="020F0502020204030203" pitchFamily="34" charset="0"/>
                <a:cs typeface="Lato Light" panose="020F0502020204030203" pitchFamily="34" charset="0"/>
              </a:rPr>
              <a:t>Corporations need to start changing their current strategies and shift from linear supply chain to circular supply chain to create a sustainable production and manufacture sustainable products, as well they are required to encourage customer to adopt sustainable consumption.</a:t>
            </a:r>
          </a:p>
          <a:p>
            <a:pPr algn="just"/>
            <a:r>
              <a:rPr lang="en-US" sz="1200" dirty="0">
                <a:latin typeface="Lato Light" panose="020F0502020204030203" pitchFamily="34" charset="0"/>
                <a:ea typeface="Lato Light" panose="020F0502020204030203" pitchFamily="34" charset="0"/>
                <a:cs typeface="Lato Light" panose="020F0502020204030203" pitchFamily="34" charset="0"/>
              </a:rPr>
              <a:t>External Stakeholders should pressure corporations to start adopting an ethical behavior and incorporate sustainable practice in their supply chain and operations. Finally, individuals not only need to pressure corporations to become CSR, but they also need to help them with the changing process and give them incentive to change their operations by rewarding them. </a:t>
            </a:r>
          </a:p>
        </p:txBody>
      </p:sp>
      <p:sp>
        <p:nvSpPr>
          <p:cNvPr id="21" name="TextBox 20">
            <a:extLst>
              <a:ext uri="{FF2B5EF4-FFF2-40B4-BE49-F238E27FC236}">
                <a16:creationId xmlns:a16="http://schemas.microsoft.com/office/drawing/2014/main" id="{865BB506-BDD7-4D6C-A85E-6C897AB4A5E7}"/>
              </a:ext>
            </a:extLst>
          </p:cNvPr>
          <p:cNvSpPr txBox="1"/>
          <p:nvPr/>
        </p:nvSpPr>
        <p:spPr>
          <a:xfrm>
            <a:off x="4874445" y="3851207"/>
            <a:ext cx="3476132" cy="2862322"/>
          </a:xfrm>
          <a:prstGeom prst="rect">
            <a:avLst/>
          </a:prstGeom>
          <a:solidFill>
            <a:schemeClr val="bg1">
              <a:lumMod val="85000"/>
            </a:schemeClr>
          </a:solidFill>
        </p:spPr>
        <p:txBody>
          <a:bodyPr wrap="square">
            <a:spAutoFit/>
          </a:bodyPr>
          <a:lstStyle/>
          <a:p>
            <a:pPr algn="just"/>
            <a:r>
              <a:rPr lang="en-US" sz="1200" dirty="0">
                <a:latin typeface="Lato Light" panose="020F0502020204030203" pitchFamily="34" charset="0"/>
                <a:ea typeface="Lato Light" panose="020F0502020204030203" pitchFamily="34" charset="0"/>
                <a:cs typeface="Lato Light" panose="020F0502020204030203" pitchFamily="34" charset="0"/>
              </a:rPr>
              <a:t>Corporations are required to encourage their customers to shift from unsustainable consumption to sustainable consumption. This action will take place when corporations adopt closed loop supply chain strategy and make their customers aware of the adoption of this strategy. </a:t>
            </a:r>
          </a:p>
          <a:p>
            <a:pPr algn="just"/>
            <a:r>
              <a:rPr lang="en-US" sz="1200" dirty="0">
                <a:latin typeface="Lato Light" panose="020F0502020204030203" pitchFamily="34" charset="0"/>
                <a:ea typeface="Lato Light" panose="020F0502020204030203" pitchFamily="34" charset="0"/>
                <a:cs typeface="Lato Light" panose="020F0502020204030203" pitchFamily="34" charset="0"/>
              </a:rPr>
              <a:t>The society need to watch and learn how their daily actions have an impact on the environment and start making the necessary changes to decrease the impact it´s actions create to the environment. The change will start when the humanity start changing their behavior patterns and start recycling and reusing goods instead of new ones every time.</a:t>
            </a:r>
          </a:p>
          <a:p>
            <a:pPr algn="just"/>
            <a:r>
              <a:rPr lang="en-US" sz="1200" dirty="0">
                <a:latin typeface="Lato Light" panose="020F0502020204030203" pitchFamily="34" charset="0"/>
                <a:ea typeface="Lato Light" panose="020F0502020204030203" pitchFamily="34" charset="0"/>
                <a:cs typeface="Lato Light" panose="020F0502020204030203" pitchFamily="34" charset="0"/>
              </a:rPr>
              <a:t>Promote a sharing economy.</a:t>
            </a:r>
          </a:p>
        </p:txBody>
      </p:sp>
      <p:sp>
        <p:nvSpPr>
          <p:cNvPr id="23" name="TextBox 22">
            <a:extLst>
              <a:ext uri="{FF2B5EF4-FFF2-40B4-BE49-F238E27FC236}">
                <a16:creationId xmlns:a16="http://schemas.microsoft.com/office/drawing/2014/main" id="{B3E33A16-9C24-484A-AE00-30BEAF36974E}"/>
              </a:ext>
            </a:extLst>
          </p:cNvPr>
          <p:cNvSpPr txBox="1"/>
          <p:nvPr/>
        </p:nvSpPr>
        <p:spPr>
          <a:xfrm>
            <a:off x="8350576" y="3852590"/>
            <a:ext cx="3476133" cy="2862322"/>
          </a:xfrm>
          <a:prstGeom prst="rect">
            <a:avLst/>
          </a:prstGeom>
          <a:solidFill>
            <a:schemeClr val="accent4">
              <a:lumMod val="40000"/>
              <a:lumOff val="60000"/>
            </a:schemeClr>
          </a:solidFill>
        </p:spPr>
        <p:txBody>
          <a:bodyPr wrap="square">
            <a:spAutoFit/>
          </a:bodyPr>
          <a:lstStyle/>
          <a:p>
            <a:pPr algn="just"/>
            <a:r>
              <a:rPr lang="en-US" sz="1200" dirty="0">
                <a:latin typeface="Lato Light" panose="020F0502020204030203" pitchFamily="34" charset="0"/>
                <a:ea typeface="Lato Light" panose="020F0502020204030203" pitchFamily="34" charset="0"/>
                <a:cs typeface="Lato Light" panose="020F0502020204030203" pitchFamily="34" charset="0"/>
              </a:rPr>
              <a:t>Individuals should change the current standards imposed by society in terms of how we define ourselves by our possessions and the perception we have toward our impact on society and the environment. </a:t>
            </a: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a:p>
            <a:endParaRPr lang="en-US" sz="12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4" name="TextBox 23">
            <a:extLst>
              <a:ext uri="{FF2B5EF4-FFF2-40B4-BE49-F238E27FC236}">
                <a16:creationId xmlns:a16="http://schemas.microsoft.com/office/drawing/2014/main" id="{4299C022-7E18-4308-8503-DDCC3CDA7E7C}"/>
              </a:ext>
            </a:extLst>
          </p:cNvPr>
          <p:cNvSpPr txBox="1"/>
          <p:nvPr/>
        </p:nvSpPr>
        <p:spPr>
          <a:xfrm>
            <a:off x="273377" y="804219"/>
            <a:ext cx="1124936" cy="3139321"/>
          </a:xfrm>
          <a:prstGeom prst="rect">
            <a:avLst/>
          </a:prstGeom>
          <a:solidFill>
            <a:schemeClr val="accent2">
              <a:lumMod val="60000"/>
              <a:lumOff val="40000"/>
            </a:schemeClr>
          </a:solidFill>
        </p:spPr>
        <p:txBody>
          <a:bodyPr wrap="square" rtlCol="0">
            <a:spAutoFit/>
          </a:bodyPr>
          <a:lstStyle/>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r>
              <a:rPr lang="en-GB" dirty="0">
                <a:latin typeface="Lato" panose="020F0502020204030203" pitchFamily="34" charset="0"/>
                <a:ea typeface="Lato" panose="020F0502020204030203" pitchFamily="34" charset="0"/>
                <a:cs typeface="Lato" panose="020F0502020204030203" pitchFamily="34" charset="0"/>
              </a:rPr>
              <a:t>Problem</a:t>
            </a: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p:txBody>
      </p:sp>
      <p:sp>
        <p:nvSpPr>
          <p:cNvPr id="25" name="TextBox 24">
            <a:extLst>
              <a:ext uri="{FF2B5EF4-FFF2-40B4-BE49-F238E27FC236}">
                <a16:creationId xmlns:a16="http://schemas.microsoft.com/office/drawing/2014/main" id="{C7B84BA9-0CC9-4E96-B1FE-8F11795B0F15}"/>
              </a:ext>
            </a:extLst>
          </p:cNvPr>
          <p:cNvSpPr txBox="1"/>
          <p:nvPr/>
        </p:nvSpPr>
        <p:spPr>
          <a:xfrm>
            <a:off x="273375" y="3833736"/>
            <a:ext cx="1124936" cy="2862322"/>
          </a:xfrm>
          <a:prstGeom prst="rect">
            <a:avLst/>
          </a:prstGeom>
          <a:solidFill>
            <a:schemeClr val="accent6">
              <a:lumMod val="20000"/>
              <a:lumOff val="80000"/>
            </a:schemeClr>
          </a:solidFill>
        </p:spPr>
        <p:txBody>
          <a:bodyPr wrap="square" rtlCol="0">
            <a:spAutoFit/>
          </a:bodyPr>
          <a:lstStyle/>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r>
              <a:rPr lang="en-GB" dirty="0">
                <a:latin typeface="Lato" panose="020F0502020204030203" pitchFamily="34" charset="0"/>
                <a:ea typeface="Lato" panose="020F0502020204030203" pitchFamily="34" charset="0"/>
                <a:cs typeface="Lato" panose="020F0502020204030203" pitchFamily="34" charset="0"/>
              </a:rPr>
              <a:t>Solution</a:t>
            </a: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a:p>
            <a:pPr algn="ctr"/>
            <a:endParaRPr lang="en-GB" dirty="0">
              <a:latin typeface="Lato" panose="020F0502020204030203" pitchFamily="34" charset="0"/>
              <a:ea typeface="Lato" panose="020F0502020204030203" pitchFamily="34" charset="0"/>
              <a:cs typeface="Lato" panose="020F0502020204030203" pitchFamily="34" charset="0"/>
            </a:endParaRPr>
          </a:p>
        </p:txBody>
      </p:sp>
      <p:cxnSp>
        <p:nvCxnSpPr>
          <p:cNvPr id="27" name="Straight Connector 26">
            <a:extLst>
              <a:ext uri="{FF2B5EF4-FFF2-40B4-BE49-F238E27FC236}">
                <a16:creationId xmlns:a16="http://schemas.microsoft.com/office/drawing/2014/main" id="{AC542E14-CF9C-43D7-A78E-36163FAD933C}"/>
              </a:ext>
            </a:extLst>
          </p:cNvPr>
          <p:cNvCxnSpPr/>
          <p:nvPr/>
        </p:nvCxnSpPr>
        <p:spPr>
          <a:xfrm>
            <a:off x="1398313" y="3833736"/>
            <a:ext cx="104283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56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91D09A3-429C-4D61-9EB5-E93684829C7C}"/>
              </a:ext>
            </a:extLst>
          </p:cNvPr>
          <p:cNvSpPr txBox="1"/>
          <p:nvPr/>
        </p:nvSpPr>
        <p:spPr>
          <a:xfrm>
            <a:off x="1510777" y="325806"/>
            <a:ext cx="10004662" cy="646331"/>
          </a:xfrm>
          <a:prstGeom prst="rect">
            <a:avLst/>
          </a:prstGeom>
          <a:noFill/>
        </p:spPr>
        <p:txBody>
          <a:bodyPr wrap="none" rtlCol="0">
            <a:spAutoFit/>
          </a:bodyPr>
          <a:lstStyle/>
          <a:p>
            <a:r>
              <a:rPr lang="en-US" sz="3600" b="1" spc="300" dirty="0">
                <a:latin typeface="Lato" panose="020F0502020204030203" pitchFamily="34" charset="0"/>
                <a:ea typeface="Lato" panose="020F0502020204030203" pitchFamily="34" charset="0"/>
                <a:cs typeface="Lato" panose="020F0502020204030203" pitchFamily="34" charset="0"/>
              </a:rPr>
              <a:t>Why should Organizations adopt SDGs?</a:t>
            </a:r>
          </a:p>
        </p:txBody>
      </p:sp>
      <p:sp>
        <p:nvSpPr>
          <p:cNvPr id="49" name="TextBox 48">
            <a:extLst>
              <a:ext uri="{FF2B5EF4-FFF2-40B4-BE49-F238E27FC236}">
                <a16:creationId xmlns:a16="http://schemas.microsoft.com/office/drawing/2014/main" id="{E9D04C21-85EB-4A82-9F4D-12B82708EAD8}"/>
              </a:ext>
            </a:extLst>
          </p:cNvPr>
          <p:cNvSpPr txBox="1"/>
          <p:nvPr/>
        </p:nvSpPr>
        <p:spPr>
          <a:xfrm flipH="1">
            <a:off x="636486" y="2473349"/>
            <a:ext cx="10919028" cy="1528624"/>
          </a:xfrm>
          <a:prstGeom prst="rect">
            <a:avLst/>
          </a:prstGeom>
          <a:noFill/>
        </p:spPr>
        <p:txBody>
          <a:bodyPr wrap="square" rtlCol="0">
            <a:spAutoFit/>
          </a:bodyPr>
          <a:lstStyle/>
          <a:p>
            <a:pPr marL="285750" indent="-285750" algn="just">
              <a:spcAft>
                <a:spcPts val="1400"/>
              </a:spcAft>
              <a:buFont typeface="Arial" panose="020B0604020202020204" pitchFamily="34" charset="0"/>
              <a:buChar char="•"/>
            </a:pPr>
            <a:r>
              <a:rPr lang="en-US" sz="1400" dirty="0">
                <a:latin typeface="Lato Light" panose="020F0502020204030203" pitchFamily="34" charset="0"/>
                <a:ea typeface="Lato Light" panose="020F0502020204030203" pitchFamily="34" charset="0"/>
                <a:cs typeface="Lato Light" panose="020F0502020204030203" pitchFamily="34" charset="0"/>
              </a:rPr>
              <a:t>The actual </a:t>
            </a:r>
            <a:r>
              <a:rPr lang="en-US" sz="1400" b="1" dirty="0">
                <a:latin typeface="Lato Light" panose="020F0502020204030203" pitchFamily="34" charset="0"/>
                <a:ea typeface="Lato Light" panose="020F0502020204030203" pitchFamily="34" charset="0"/>
                <a:cs typeface="Lato Light" panose="020F0502020204030203" pitchFamily="34" charset="0"/>
              </a:rPr>
              <a:t>organizational environment </a:t>
            </a:r>
            <a:r>
              <a:rPr lang="en-US" sz="1400" dirty="0">
                <a:latin typeface="Lato Light" panose="020F0502020204030203" pitchFamily="34" charset="0"/>
                <a:ea typeface="Lato Light" panose="020F0502020204030203" pitchFamily="34" charset="0"/>
                <a:cs typeface="Lato Light" panose="020F0502020204030203" pitchFamily="34" charset="0"/>
              </a:rPr>
              <a:t>is affected by a variety of </a:t>
            </a:r>
            <a:r>
              <a:rPr lang="en-US" sz="1400" b="1" dirty="0">
                <a:latin typeface="Lato Light" panose="020F0502020204030203" pitchFamily="34" charset="0"/>
                <a:ea typeface="Lato Light" panose="020F0502020204030203" pitchFamily="34" charset="0"/>
                <a:cs typeface="Lato Light" panose="020F0502020204030203" pitchFamily="34" charset="0"/>
              </a:rPr>
              <a:t>factors</a:t>
            </a:r>
            <a:r>
              <a:rPr lang="en-US" sz="1400" dirty="0">
                <a:latin typeface="Lato Light" panose="020F0502020204030203" pitchFamily="34" charset="0"/>
                <a:ea typeface="Lato Light" panose="020F0502020204030203" pitchFamily="34" charset="0"/>
                <a:cs typeface="Lato Light" panose="020F0502020204030203" pitchFamily="34" charset="0"/>
              </a:rPr>
              <a:t>, that </a:t>
            </a:r>
            <a:r>
              <a:rPr lang="en-US" sz="1400" b="1" dirty="0">
                <a:latin typeface="Lato Light" panose="020F0502020204030203" pitchFamily="34" charset="0"/>
                <a:ea typeface="Lato Light" panose="020F0502020204030203" pitchFamily="34" charset="0"/>
                <a:cs typeface="Lato Light" panose="020F0502020204030203" pitchFamily="34" charset="0"/>
              </a:rPr>
              <a:t>influence the business operations </a:t>
            </a:r>
            <a:r>
              <a:rPr lang="en-US" sz="1400" dirty="0">
                <a:latin typeface="Lato Light" panose="020F0502020204030203" pitchFamily="34" charset="0"/>
                <a:ea typeface="Lato Light" panose="020F0502020204030203" pitchFamily="34" charset="0"/>
                <a:cs typeface="Lato Light" panose="020F0502020204030203" pitchFamily="34" charset="0"/>
              </a:rPr>
              <a:t>making corporations to come up with </a:t>
            </a:r>
            <a:r>
              <a:rPr lang="en-US" sz="1400" b="1" dirty="0">
                <a:latin typeface="Lato Light" panose="020F0502020204030203" pitchFamily="34" charset="0"/>
                <a:ea typeface="Lato Light" panose="020F0502020204030203" pitchFamily="34" charset="0"/>
                <a:cs typeface="Lato Light" panose="020F0502020204030203" pitchFamily="34" charset="0"/>
              </a:rPr>
              <a:t>new strategies</a:t>
            </a:r>
            <a:r>
              <a:rPr lang="en-US" sz="1400" dirty="0">
                <a:latin typeface="Lato Light" panose="020F0502020204030203" pitchFamily="34" charset="0"/>
                <a:ea typeface="Lato Light" panose="020F0502020204030203" pitchFamily="34" charset="0"/>
                <a:cs typeface="Lato Light" panose="020F0502020204030203" pitchFamily="34" charset="0"/>
              </a:rPr>
              <a:t> and ideas to operate under the new circumstances.</a:t>
            </a:r>
          </a:p>
          <a:p>
            <a:pPr marL="285750" indent="-285750" algn="just">
              <a:spcAft>
                <a:spcPts val="1400"/>
              </a:spcAft>
              <a:buFont typeface="Arial" panose="020B0604020202020204" pitchFamily="34" charset="0"/>
              <a:buChar char="•"/>
            </a:pPr>
            <a:r>
              <a:rPr lang="en-US" sz="1400" dirty="0">
                <a:latin typeface="Lato Light" panose="020F0502020204030203" pitchFamily="34" charset="0"/>
                <a:ea typeface="Lato Light" panose="020F0502020204030203" pitchFamily="34" charset="0"/>
                <a:cs typeface="Lato Light" panose="020F0502020204030203" pitchFamily="34" charset="0"/>
              </a:rPr>
              <a:t>The </a:t>
            </a:r>
            <a:r>
              <a:rPr lang="en-US" sz="1400" b="1" dirty="0">
                <a:latin typeface="Lato Light" panose="020F0502020204030203" pitchFamily="34" charset="0"/>
                <a:ea typeface="Lato Light" panose="020F0502020204030203" pitchFamily="34" charset="0"/>
                <a:cs typeface="Lato Light" panose="020F0502020204030203" pitchFamily="34" charset="0"/>
              </a:rPr>
              <a:t>external stakeholders </a:t>
            </a:r>
            <a:r>
              <a:rPr lang="en-US" sz="1400" dirty="0">
                <a:latin typeface="Lato Light" panose="020F0502020204030203" pitchFamily="34" charset="0"/>
                <a:ea typeface="Lato Light" panose="020F0502020204030203" pitchFamily="34" charset="0"/>
                <a:cs typeface="Lato Light" panose="020F0502020204030203" pitchFamily="34" charset="0"/>
              </a:rPr>
              <a:t>create</a:t>
            </a:r>
            <a:r>
              <a:rPr lang="en-US" sz="1400" b="1" dirty="0">
                <a:latin typeface="Lato Light" panose="020F0502020204030203" pitchFamily="34" charset="0"/>
                <a:ea typeface="Lato Light" panose="020F0502020204030203" pitchFamily="34" charset="0"/>
                <a:cs typeface="Lato Light" panose="020F0502020204030203" pitchFamily="34" charset="0"/>
              </a:rPr>
              <a:t> internal and external pressure </a:t>
            </a:r>
            <a:r>
              <a:rPr lang="en-US" sz="1400" dirty="0">
                <a:latin typeface="Lato Light" panose="020F0502020204030203" pitchFamily="34" charset="0"/>
                <a:ea typeface="Lato Light" panose="020F0502020204030203" pitchFamily="34" charset="0"/>
                <a:cs typeface="Lato Light" panose="020F0502020204030203" pitchFamily="34" charset="0"/>
              </a:rPr>
              <a:t>to the business. These stakeholders can be social actors, pressure groups, local communities, NGO, customers, and governments. </a:t>
            </a:r>
          </a:p>
          <a:p>
            <a:pPr marL="285750" indent="-285750" algn="just">
              <a:spcAft>
                <a:spcPts val="1400"/>
              </a:spcAft>
              <a:buFont typeface="Arial" panose="020B0604020202020204" pitchFamily="34" charset="0"/>
              <a:buChar char="•"/>
            </a:pPr>
            <a:r>
              <a:rPr lang="en-US" sz="1400" dirty="0">
                <a:latin typeface="Lato Light" panose="020F0502020204030203" pitchFamily="34" charset="0"/>
                <a:ea typeface="Lato Light" panose="020F0502020204030203" pitchFamily="34" charset="0"/>
                <a:cs typeface="Lato Light" panose="020F0502020204030203" pitchFamily="34" charset="0"/>
              </a:rPr>
              <a:t>They work together with corporations to </a:t>
            </a:r>
            <a:r>
              <a:rPr lang="en-US" sz="1400" b="1" dirty="0">
                <a:latin typeface="Lato Light" panose="020F0502020204030203" pitchFamily="34" charset="0"/>
                <a:ea typeface="Lato Light" panose="020F0502020204030203" pitchFamily="34" charset="0"/>
                <a:cs typeface="Lato Light" panose="020F0502020204030203" pitchFamily="34" charset="0"/>
              </a:rPr>
              <a:t>create awareness </a:t>
            </a:r>
            <a:r>
              <a:rPr lang="en-US" sz="1400" dirty="0">
                <a:latin typeface="Lato Light" panose="020F0502020204030203" pitchFamily="34" charset="0"/>
                <a:ea typeface="Lato Light" panose="020F0502020204030203" pitchFamily="34" charset="0"/>
                <a:cs typeface="Lato Light" panose="020F0502020204030203" pitchFamily="34" charset="0"/>
              </a:rPr>
              <a:t>and generate a more </a:t>
            </a:r>
            <a:r>
              <a:rPr lang="en-US" sz="1400" b="1" dirty="0">
                <a:latin typeface="Lato Light" panose="020F0502020204030203" pitchFamily="34" charset="0"/>
                <a:ea typeface="Lato Light" panose="020F0502020204030203" pitchFamily="34" charset="0"/>
                <a:cs typeface="Lato Light" panose="020F0502020204030203" pitchFamily="34" charset="0"/>
              </a:rPr>
              <a:t>sustainable environment.</a:t>
            </a:r>
          </a:p>
        </p:txBody>
      </p:sp>
      <p:grpSp>
        <p:nvGrpSpPr>
          <p:cNvPr id="51" name="Group 50">
            <a:extLst>
              <a:ext uri="{FF2B5EF4-FFF2-40B4-BE49-F238E27FC236}">
                <a16:creationId xmlns:a16="http://schemas.microsoft.com/office/drawing/2014/main" id="{16021FE6-3E3F-4E01-A418-F35E0651B1A8}"/>
              </a:ext>
            </a:extLst>
          </p:cNvPr>
          <p:cNvGrpSpPr/>
          <p:nvPr/>
        </p:nvGrpSpPr>
        <p:grpSpPr>
          <a:xfrm>
            <a:off x="328468" y="2141963"/>
            <a:ext cx="393700" cy="370245"/>
            <a:chOff x="4953000" y="2273300"/>
            <a:chExt cx="469900" cy="482600"/>
          </a:xfrm>
        </p:grpSpPr>
        <p:sp>
          <p:nvSpPr>
            <p:cNvPr id="52" name="Oval 51">
              <a:extLst>
                <a:ext uri="{FF2B5EF4-FFF2-40B4-BE49-F238E27FC236}">
                  <a16:creationId xmlns:a16="http://schemas.microsoft.com/office/drawing/2014/main" id="{E31C45FE-E7EB-42ED-9ECC-399BFC8E70D8}"/>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7BC5DE2A-9D49-4B61-9D12-D8D827F401AC}"/>
                </a:ext>
              </a:extLst>
            </p:cNvPr>
            <p:cNvGrpSpPr/>
            <p:nvPr/>
          </p:nvGrpSpPr>
          <p:grpSpPr>
            <a:xfrm>
              <a:off x="5092700" y="2393950"/>
              <a:ext cx="190500" cy="241300"/>
              <a:chOff x="6096000" y="2273300"/>
              <a:chExt cx="190500" cy="241300"/>
            </a:xfrm>
          </p:grpSpPr>
          <p:cxnSp>
            <p:nvCxnSpPr>
              <p:cNvPr id="54" name="Straight Connector 53">
                <a:extLst>
                  <a:ext uri="{FF2B5EF4-FFF2-40B4-BE49-F238E27FC236}">
                    <a16:creationId xmlns:a16="http://schemas.microsoft.com/office/drawing/2014/main" id="{DEFEAAE3-998B-4BAD-97AC-4547B0EF8D29}"/>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50E2F0-8803-457D-B782-4B39610D14C7}"/>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6" name="TextBox 55">
            <a:extLst>
              <a:ext uri="{FF2B5EF4-FFF2-40B4-BE49-F238E27FC236}">
                <a16:creationId xmlns:a16="http://schemas.microsoft.com/office/drawing/2014/main" id="{A481D9E8-E276-45B1-A2CF-0CE3275E2567}"/>
              </a:ext>
            </a:extLst>
          </p:cNvPr>
          <p:cNvSpPr txBox="1"/>
          <p:nvPr/>
        </p:nvSpPr>
        <p:spPr>
          <a:xfrm>
            <a:off x="782064" y="2112098"/>
            <a:ext cx="3828750" cy="400110"/>
          </a:xfrm>
          <a:prstGeom prst="rect">
            <a:avLst/>
          </a:prstGeom>
          <a:noFill/>
        </p:spPr>
        <p:txBody>
          <a:bodyPr wrap="square" rtlCol="0">
            <a:spAutoFit/>
          </a:bodyPr>
          <a:lstStyle/>
          <a:p>
            <a:r>
              <a:rPr lang="en-US" sz="2000" spc="600" dirty="0">
                <a:latin typeface="Lato" panose="020F0502020204030203" pitchFamily="34" charset="0"/>
                <a:ea typeface="Lato" panose="020F0502020204030203" pitchFamily="34" charset="0"/>
                <a:cs typeface="Lato" panose="020F0502020204030203" pitchFamily="34" charset="0"/>
              </a:rPr>
              <a:t>External Pressure</a:t>
            </a:r>
            <a:endParaRPr lang="en-US" sz="2400" spc="600" dirty="0">
              <a:latin typeface="Lato" panose="020F0502020204030203" pitchFamily="34" charset="0"/>
              <a:ea typeface="Lato" panose="020F0502020204030203" pitchFamily="34" charset="0"/>
              <a:cs typeface="Lato" panose="020F0502020204030203" pitchFamily="34" charset="0"/>
            </a:endParaRPr>
          </a:p>
        </p:txBody>
      </p:sp>
      <p:grpSp>
        <p:nvGrpSpPr>
          <p:cNvPr id="57" name="Group 56">
            <a:extLst>
              <a:ext uri="{FF2B5EF4-FFF2-40B4-BE49-F238E27FC236}">
                <a16:creationId xmlns:a16="http://schemas.microsoft.com/office/drawing/2014/main" id="{0DF9D688-8175-4D14-B3EB-1904A9CAA02D}"/>
              </a:ext>
            </a:extLst>
          </p:cNvPr>
          <p:cNvGrpSpPr/>
          <p:nvPr/>
        </p:nvGrpSpPr>
        <p:grpSpPr>
          <a:xfrm>
            <a:off x="328468" y="4317837"/>
            <a:ext cx="393700" cy="370245"/>
            <a:chOff x="4953000" y="2273300"/>
            <a:chExt cx="469900" cy="482600"/>
          </a:xfrm>
        </p:grpSpPr>
        <p:sp>
          <p:nvSpPr>
            <p:cNvPr id="58" name="Oval 57">
              <a:extLst>
                <a:ext uri="{FF2B5EF4-FFF2-40B4-BE49-F238E27FC236}">
                  <a16:creationId xmlns:a16="http://schemas.microsoft.com/office/drawing/2014/main" id="{E97209F0-CB67-4CC8-B1F5-F664CE744C52}"/>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3C681CAC-1D07-4B80-B12B-38499D8F5E2F}"/>
                </a:ext>
              </a:extLst>
            </p:cNvPr>
            <p:cNvGrpSpPr/>
            <p:nvPr/>
          </p:nvGrpSpPr>
          <p:grpSpPr>
            <a:xfrm>
              <a:off x="5092700" y="2393950"/>
              <a:ext cx="190500" cy="241300"/>
              <a:chOff x="6096000" y="2273300"/>
              <a:chExt cx="190500" cy="241300"/>
            </a:xfrm>
          </p:grpSpPr>
          <p:cxnSp>
            <p:nvCxnSpPr>
              <p:cNvPr id="60" name="Straight Connector 59">
                <a:extLst>
                  <a:ext uri="{FF2B5EF4-FFF2-40B4-BE49-F238E27FC236}">
                    <a16:creationId xmlns:a16="http://schemas.microsoft.com/office/drawing/2014/main" id="{E4BAD761-AF9F-4035-99CD-FA3EFF63B6F4}"/>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3E82580-0B1E-4EA4-A5A9-E3D9FEA7CE57}"/>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TextBox 61">
            <a:extLst>
              <a:ext uri="{FF2B5EF4-FFF2-40B4-BE49-F238E27FC236}">
                <a16:creationId xmlns:a16="http://schemas.microsoft.com/office/drawing/2014/main" id="{6E5ABC4F-5BD3-4E0F-A68F-43BDD74B554E}"/>
              </a:ext>
            </a:extLst>
          </p:cNvPr>
          <p:cNvSpPr txBox="1"/>
          <p:nvPr/>
        </p:nvSpPr>
        <p:spPr>
          <a:xfrm>
            <a:off x="779897" y="4287973"/>
            <a:ext cx="4401703" cy="400110"/>
          </a:xfrm>
          <a:prstGeom prst="rect">
            <a:avLst/>
          </a:prstGeom>
          <a:noFill/>
        </p:spPr>
        <p:txBody>
          <a:bodyPr wrap="square" rtlCol="0">
            <a:spAutoFit/>
          </a:bodyPr>
          <a:lstStyle/>
          <a:p>
            <a:r>
              <a:rPr lang="en-US" sz="2000" spc="600" dirty="0">
                <a:latin typeface="Lato" panose="020F0502020204030203" pitchFamily="34" charset="0"/>
                <a:ea typeface="Lato" panose="020F0502020204030203" pitchFamily="34" charset="0"/>
                <a:cs typeface="Lato" panose="020F0502020204030203" pitchFamily="34" charset="0"/>
              </a:rPr>
              <a:t>Internal Pressure </a:t>
            </a:r>
          </a:p>
        </p:txBody>
      </p:sp>
      <p:sp>
        <p:nvSpPr>
          <p:cNvPr id="71" name="TextBox 70">
            <a:extLst>
              <a:ext uri="{FF2B5EF4-FFF2-40B4-BE49-F238E27FC236}">
                <a16:creationId xmlns:a16="http://schemas.microsoft.com/office/drawing/2014/main" id="{3B36254A-C3F5-4652-AD68-1479E6FEBA9F}"/>
              </a:ext>
            </a:extLst>
          </p:cNvPr>
          <p:cNvSpPr txBox="1"/>
          <p:nvPr/>
        </p:nvSpPr>
        <p:spPr>
          <a:xfrm flipH="1">
            <a:off x="547052" y="998264"/>
            <a:ext cx="11180620" cy="646331"/>
          </a:xfrm>
          <a:prstGeom prst="rect">
            <a:avLst/>
          </a:prstGeom>
          <a:noFill/>
        </p:spPr>
        <p:txBody>
          <a:bodyPr wrap="square" rtlCol="0">
            <a:spAutoFit/>
          </a:bodyPr>
          <a:lstStyle/>
          <a:p>
            <a:pPr algn="ctr"/>
            <a:r>
              <a:rPr lang="en-US" dirty="0">
                <a:latin typeface="Lato Light" panose="020F0502020204030203" pitchFamily="34" charset="0"/>
                <a:ea typeface="Lato Light" panose="020F0502020204030203" pitchFamily="34" charset="0"/>
                <a:cs typeface="Lato Light" panose="020F0502020204030203" pitchFamily="34" charset="0"/>
              </a:rPr>
              <a:t>The 17 SDGs demonstrate the real-world issues, that directly impact the business world, this means, that corporations are influenced by the environmental and social challenges addressed by each Goal (PWC 2018). </a:t>
            </a:r>
          </a:p>
        </p:txBody>
      </p:sp>
      <p:sp>
        <p:nvSpPr>
          <p:cNvPr id="48" name="TextBox 47">
            <a:extLst>
              <a:ext uri="{FF2B5EF4-FFF2-40B4-BE49-F238E27FC236}">
                <a16:creationId xmlns:a16="http://schemas.microsoft.com/office/drawing/2014/main" id="{22EE475B-6C7F-4688-B4C6-1E4509218D0B}"/>
              </a:ext>
            </a:extLst>
          </p:cNvPr>
          <p:cNvSpPr txBox="1"/>
          <p:nvPr/>
        </p:nvSpPr>
        <p:spPr>
          <a:xfrm flipH="1">
            <a:off x="605121" y="4648158"/>
            <a:ext cx="10950392" cy="918200"/>
          </a:xfrm>
          <a:prstGeom prst="rect">
            <a:avLst/>
          </a:prstGeom>
          <a:noFill/>
        </p:spPr>
        <p:txBody>
          <a:bodyPr wrap="square" rtlCol="0">
            <a:spAutoFit/>
          </a:bodyPr>
          <a:lstStyle/>
          <a:p>
            <a:pPr marL="285750" indent="-285750">
              <a:spcAft>
                <a:spcPts val="1400"/>
              </a:spcAft>
              <a:buFont typeface="Arial" panose="020B0604020202020204" pitchFamily="34" charset="0"/>
              <a:buChar char="•"/>
            </a:pPr>
            <a:r>
              <a:rPr lang="en-US" sz="1400" dirty="0">
                <a:latin typeface="Lato Light" panose="020F0502020204030203" pitchFamily="34" charset="0"/>
                <a:ea typeface="Lato Light" panose="020F0502020204030203" pitchFamily="34" charset="0"/>
                <a:cs typeface="Lato Light" panose="020F0502020204030203" pitchFamily="34" charset="0"/>
              </a:rPr>
              <a:t>The internal pressures come from </a:t>
            </a:r>
            <a:r>
              <a:rPr lang="en-US" sz="1400" b="1" dirty="0">
                <a:latin typeface="Lato Light" panose="020F0502020204030203" pitchFamily="34" charset="0"/>
                <a:ea typeface="Lato Light" panose="020F0502020204030203" pitchFamily="34" charset="0"/>
                <a:cs typeface="Lato Light" panose="020F0502020204030203" pitchFamily="34" charset="0"/>
              </a:rPr>
              <a:t>inside the business operations</a:t>
            </a:r>
            <a:r>
              <a:rPr lang="en-US" sz="1400" dirty="0">
                <a:latin typeface="Lato Light" panose="020F0502020204030203" pitchFamily="34" charset="0"/>
                <a:ea typeface="Lato Light" panose="020F0502020204030203" pitchFamily="34" charset="0"/>
                <a:cs typeface="Lato Light" panose="020F0502020204030203" pitchFamily="34" charset="0"/>
              </a:rPr>
              <a:t>, they can impact and </a:t>
            </a:r>
            <a:r>
              <a:rPr lang="en-US" sz="1400" b="1" dirty="0">
                <a:latin typeface="Lato Light" panose="020F0502020204030203" pitchFamily="34" charset="0"/>
                <a:ea typeface="Lato Light" panose="020F0502020204030203" pitchFamily="34" charset="0"/>
                <a:cs typeface="Lato Light" panose="020F0502020204030203" pitchFamily="34" charset="0"/>
              </a:rPr>
              <a:t>change</a:t>
            </a:r>
            <a:r>
              <a:rPr lang="en-US" sz="1400" dirty="0">
                <a:latin typeface="Lato Light" panose="020F0502020204030203" pitchFamily="34" charset="0"/>
                <a:ea typeface="Lato Light" panose="020F0502020204030203" pitchFamily="34" charset="0"/>
                <a:cs typeface="Lato Light" panose="020F0502020204030203" pitchFamily="34" charset="0"/>
              </a:rPr>
              <a:t> either the </a:t>
            </a:r>
            <a:r>
              <a:rPr lang="en-US" sz="1400" b="1" dirty="0">
                <a:latin typeface="Lato Light" panose="020F0502020204030203" pitchFamily="34" charset="0"/>
                <a:ea typeface="Lato Light" panose="020F0502020204030203" pitchFamily="34" charset="0"/>
                <a:cs typeface="Lato Light" panose="020F0502020204030203" pitchFamily="34" charset="0"/>
              </a:rPr>
              <a:t>external or internal environment. </a:t>
            </a:r>
          </a:p>
          <a:p>
            <a:pPr marL="285750" indent="-285750">
              <a:spcAft>
                <a:spcPts val="1400"/>
              </a:spcAft>
              <a:buFont typeface="Arial" panose="020B0604020202020204" pitchFamily="34" charset="0"/>
              <a:buChar char="•"/>
            </a:pPr>
            <a:r>
              <a:rPr lang="en-US" sz="1400" dirty="0">
                <a:latin typeface="Lato Light" panose="020F0502020204030203" pitchFamily="34" charset="0"/>
                <a:ea typeface="Lato Light" panose="020F0502020204030203" pitchFamily="34" charset="0"/>
                <a:cs typeface="Lato Light" panose="020F0502020204030203" pitchFamily="34" charset="0"/>
              </a:rPr>
              <a:t>The pressure sometimes arises when the </a:t>
            </a:r>
            <a:r>
              <a:rPr lang="en-US" sz="1400" b="1" dirty="0">
                <a:latin typeface="Lato Light" panose="020F0502020204030203" pitchFamily="34" charset="0"/>
                <a:ea typeface="Lato Light" panose="020F0502020204030203" pitchFamily="34" charset="0"/>
                <a:cs typeface="Lato Light" panose="020F0502020204030203" pitchFamily="34" charset="0"/>
              </a:rPr>
              <a:t>actions</a:t>
            </a:r>
            <a:r>
              <a:rPr lang="en-US" sz="1400" dirty="0">
                <a:latin typeface="Lato Light" panose="020F0502020204030203" pitchFamily="34" charset="0"/>
                <a:ea typeface="Lato Light" panose="020F0502020204030203" pitchFamily="34" charset="0"/>
                <a:cs typeface="Lato Light" panose="020F0502020204030203" pitchFamily="34" charset="0"/>
              </a:rPr>
              <a:t> of the firms are </a:t>
            </a:r>
            <a:r>
              <a:rPr lang="en-US" sz="1400" b="1" dirty="0">
                <a:latin typeface="Lato Light" panose="020F0502020204030203" pitchFamily="34" charset="0"/>
                <a:ea typeface="Lato Light" panose="020F0502020204030203" pitchFamily="34" charset="0"/>
                <a:cs typeface="Lato Light" panose="020F0502020204030203" pitchFamily="34" charset="0"/>
              </a:rPr>
              <a:t>not sustainable</a:t>
            </a:r>
            <a:r>
              <a:rPr lang="en-US" sz="1400" dirty="0">
                <a:latin typeface="Lato Light" panose="020F0502020204030203" pitchFamily="34" charset="0"/>
                <a:ea typeface="Lato Light" panose="020F0502020204030203" pitchFamily="34" charset="0"/>
                <a:cs typeface="Lato Light" panose="020F0502020204030203" pitchFamily="34" charset="0"/>
              </a:rPr>
              <a:t>, meaning they are producing goods not in a sustainable way, as well as they are violating the principles of ethical practice. </a:t>
            </a:r>
          </a:p>
        </p:txBody>
      </p:sp>
    </p:spTree>
    <p:extLst>
      <p:ext uri="{BB962C8B-B14F-4D97-AF65-F5344CB8AC3E}">
        <p14:creationId xmlns:p14="http://schemas.microsoft.com/office/powerpoint/2010/main" val="3215417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19"/>
        <p:cNvGrpSpPr/>
        <p:nvPr/>
      </p:nvGrpSpPr>
      <p:grpSpPr>
        <a:xfrm>
          <a:off x="0" y="0"/>
          <a:ext cx="0" cy="0"/>
          <a:chOff x="0" y="0"/>
          <a:chExt cx="0" cy="0"/>
        </a:xfrm>
      </p:grpSpPr>
      <p:sp>
        <p:nvSpPr>
          <p:cNvPr id="9322" name="Google Shape;9322;p32"/>
          <p:cNvSpPr/>
          <p:nvPr/>
        </p:nvSpPr>
        <p:spPr>
          <a:xfrm>
            <a:off x="364202" y="3903432"/>
            <a:ext cx="4596063" cy="2591994"/>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04</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With the implementation of these technologies, firms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create new business values</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obtain different sources for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data access</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transform their organization </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by using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AI operations</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and create a new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AI culture </a:t>
            </a:r>
            <a:r>
              <a:rPr kumimoji="0" lang="en-US" sz="140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in</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which business should adapt to achieve a more sustainable production. Since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AI is the evolution of data through certain stages of analysis</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where the data is obtained, and then it’s used and trained by machine learning algorithms that lets them to build intelligent systems that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automate business processes. </a:t>
            </a:r>
            <a:endParaRPr kumimoji="0"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9323" name="Google Shape;9323;p32"/>
          <p:cNvSpPr/>
          <p:nvPr/>
        </p:nvSpPr>
        <p:spPr>
          <a:xfrm>
            <a:off x="6873856" y="3903430"/>
            <a:ext cx="4596063" cy="2279683"/>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03</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However, corporations should respect some principles when adopting AI systems. </a:t>
            </a:r>
            <a:r>
              <a:rPr lang="en-US" sz="1400" dirty="0">
                <a:latin typeface="Lato Light" panose="020F0502020204030203" pitchFamily="34" charset="0"/>
                <a:ea typeface="Lato Light" panose="020F0502020204030203" pitchFamily="34" charset="0"/>
                <a:cs typeface="Lato Light" panose="020F0502020204030203" pitchFamily="34" charset="0"/>
                <a:sym typeface="Oswald"/>
              </a:rPr>
              <a:t>T</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hey should provide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security and privacy</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be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accountable</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be reliable and safe</a:t>
            </a:r>
            <a:r>
              <a:rPr lang="en-US" sz="1400" dirty="0">
                <a:latin typeface="Lato Light" panose="020F0502020204030203" pitchFamily="34" charset="0"/>
                <a:ea typeface="Lato Light" panose="020F0502020204030203" pitchFamily="34" charset="0"/>
                <a:cs typeface="Lato Light" panose="020F0502020204030203" pitchFamily="34" charset="0"/>
                <a:sym typeface="Oswald"/>
              </a:rPr>
              <a:t>. T</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he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decisions should be explainable and understandable</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and should be used to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incentivize fairness and inclusivity,</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and finally use AI systems to become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sustainable </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by contributing and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reducing carbon footprint.  </a:t>
            </a:r>
            <a:endParaRPr kumimoji="0"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9324" name="Google Shape;9324;p32"/>
          <p:cNvSpPr/>
          <p:nvPr/>
        </p:nvSpPr>
        <p:spPr>
          <a:xfrm>
            <a:off x="364202" y="1163533"/>
            <a:ext cx="4596063" cy="2278080"/>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287331" marR="0" lvl="0" indent="-276218"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01</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Corporations are influenced from outside and inside pressures, encouraging firms to adopt CSR policies to become more sustainable and create a positive impact on the environment and society where they operate. In addition, it helps businesses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improve efficiency</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and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create shared value</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a:t>
            </a: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9325" name="Google Shape;9325;p32"/>
          <p:cNvSpPr/>
          <p:nvPr/>
        </p:nvSpPr>
        <p:spPr>
          <a:xfrm>
            <a:off x="6873570" y="1163533"/>
            <a:ext cx="4596063" cy="2278080"/>
          </a:xfrm>
          <a:prstGeom prst="rect">
            <a:avLst/>
          </a:prstGeom>
          <a:noFill/>
          <a:ln w="952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346066" marR="0" lvl="0" indent="-334954"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02,</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Businesses are adopting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Big Data and AI systems </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to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change</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 their </a:t>
            </a:r>
            <a:r>
              <a:rPr kumimoji="0" lang="en-US" sz="1400" b="1"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business strategy </a:t>
            </a:r>
            <a:r>
              <a:rPr kumimoji="0" lang="en-US"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Oswald"/>
              </a:rPr>
              <a:t>to transform their old operations into sustainable production. The adoption of AI strategies, allow corporations to obtain the maximum potential of this technology by solving all the barriers due to its implementation and helping them to create sustainable strategy.   </a:t>
            </a:r>
            <a:endParaRPr kumimoji="0" sz="14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nvGrpSpPr>
          <p:cNvPr id="9326" name="Google Shape;9326;p32"/>
          <p:cNvGrpSpPr/>
          <p:nvPr/>
        </p:nvGrpSpPr>
        <p:grpSpPr>
          <a:xfrm>
            <a:off x="625600" y="1163533"/>
            <a:ext cx="10611600" cy="5017979"/>
            <a:chOff x="625600" y="1482188"/>
            <a:chExt cx="10611600" cy="5017978"/>
          </a:xfrm>
        </p:grpSpPr>
        <p:cxnSp>
          <p:nvCxnSpPr>
            <p:cNvPr id="9327" name="Google Shape;9327;p32"/>
            <p:cNvCxnSpPr/>
            <p:nvPr/>
          </p:nvCxnSpPr>
          <p:spPr>
            <a:xfrm>
              <a:off x="5931467" y="1482188"/>
              <a:ext cx="0" cy="5017978"/>
            </a:xfrm>
            <a:prstGeom prst="straightConnector1">
              <a:avLst/>
            </a:prstGeom>
            <a:noFill/>
            <a:ln w="9525" cap="flat" cmpd="sng">
              <a:solidFill>
                <a:srgbClr val="4E1C85"/>
              </a:solidFill>
              <a:prstDash val="solid"/>
              <a:round/>
              <a:headEnd type="none" w="sm" len="sm"/>
              <a:tailEnd type="none" w="sm" len="sm"/>
            </a:ln>
          </p:spPr>
        </p:cxnSp>
        <p:cxnSp>
          <p:nvCxnSpPr>
            <p:cNvPr id="9328" name="Google Shape;9328;p32"/>
            <p:cNvCxnSpPr/>
            <p:nvPr/>
          </p:nvCxnSpPr>
          <p:spPr>
            <a:xfrm rot="10800000" flipH="1">
              <a:off x="625600" y="3990377"/>
              <a:ext cx="10611600" cy="1600"/>
            </a:xfrm>
            <a:prstGeom prst="straightConnector1">
              <a:avLst/>
            </a:prstGeom>
            <a:noFill/>
            <a:ln w="9525" cap="flat" cmpd="sng">
              <a:solidFill>
                <a:srgbClr val="4E1C85"/>
              </a:solidFill>
              <a:prstDash val="solid"/>
              <a:round/>
              <a:headEnd type="none" w="sm" len="sm"/>
              <a:tailEnd type="none" w="sm" len="sm"/>
            </a:ln>
          </p:spPr>
        </p:cxnSp>
        <p:sp>
          <p:nvSpPr>
            <p:cNvPr id="9329" name="Google Shape;9329;p32"/>
            <p:cNvSpPr/>
            <p:nvPr/>
          </p:nvSpPr>
          <p:spPr>
            <a:xfrm>
              <a:off x="4960267" y="3014944"/>
              <a:ext cx="1942400" cy="1942400"/>
            </a:xfrm>
            <a:prstGeom prst="ellipse">
              <a:avLst/>
            </a:prstGeom>
            <a:solidFill>
              <a:schemeClr val="lt1"/>
            </a:solidFill>
            <a:ln w="1143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Lato Light" panose="020F0502020204030203" pitchFamily="34" charset="0"/>
                  <a:ea typeface="Lato Light" panose="020F0502020204030203" pitchFamily="34" charset="0"/>
                  <a:cs typeface="Lato Light" panose="020F0502020204030203" pitchFamily="34" charset="0"/>
                  <a:sym typeface="Oswald"/>
                </a:rPr>
                <a:t>STRATEGY</a:t>
              </a:r>
              <a:endParaRPr kumimoji="0" sz="18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Work Sans"/>
              </a:endParaRPr>
            </a:p>
          </p:txBody>
        </p:sp>
        <p:sp>
          <p:nvSpPr>
            <p:cNvPr id="9330" name="Google Shape;9330;p32"/>
            <p:cNvSpPr/>
            <p:nvPr/>
          </p:nvSpPr>
          <p:spPr>
            <a:xfrm rot="-8100000">
              <a:off x="6571933" y="4505218"/>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331" name="Google Shape;9331;p32"/>
            <p:cNvSpPr/>
            <p:nvPr/>
          </p:nvSpPr>
          <p:spPr>
            <a:xfrm rot="-2700000" flipH="1">
              <a:off x="5030853" y="4505217"/>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332" name="Google Shape;9332;p32"/>
            <p:cNvSpPr/>
            <p:nvPr/>
          </p:nvSpPr>
          <p:spPr>
            <a:xfrm rot="8100000" flipH="1">
              <a:off x="6544462" y="3286404"/>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9333" name="Google Shape;9333;p32"/>
            <p:cNvSpPr/>
            <p:nvPr/>
          </p:nvSpPr>
          <p:spPr>
            <a:xfrm rot="2700000">
              <a:off x="5051877" y="3282939"/>
              <a:ext cx="274320" cy="143788"/>
            </a:xfrm>
            <a:prstGeom prst="triangle">
              <a:avLst>
                <a:gd name="adj" fmla="val 50000"/>
              </a:avLst>
            </a:prstGeom>
            <a:solidFill>
              <a:schemeClr val="accent4">
                <a:lumMod val="60000"/>
                <a:lumOff val="40000"/>
              </a:schemeClr>
            </a:solidFill>
            <a:ln w="25400" cap="flat" cmpd="sng">
              <a:solidFill>
                <a:schemeClr val="accent4">
                  <a:lumMod val="60000"/>
                  <a:lumOff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Lato Light" panose="020F0502020204030203" pitchFamily="34" charset="0"/>
                <a:ea typeface="Lato Light" panose="020F0502020204030203" pitchFamily="34" charset="0"/>
                <a:cs typeface="Lato Light" panose="020F0502020204030203" pitchFamily="34" charset="0"/>
                <a:sym typeface="Arial"/>
              </a:endParaRPr>
            </a:p>
          </p:txBody>
        </p:sp>
      </p:grpSp>
      <p:sp>
        <p:nvSpPr>
          <p:cNvPr id="16" name="Text Placeholder 15">
            <a:extLst>
              <a:ext uri="{FF2B5EF4-FFF2-40B4-BE49-F238E27FC236}">
                <a16:creationId xmlns:a16="http://schemas.microsoft.com/office/drawing/2014/main" id="{80BEB18B-BA6D-4987-8B0C-286090C89E19}"/>
              </a:ext>
            </a:extLst>
          </p:cNvPr>
          <p:cNvSpPr txBox="1">
            <a:spLocks noGrp="1"/>
          </p:cNvSpPr>
          <p:nvPr>
            <p:ph type="body" idx="4294967295"/>
          </p:nvPr>
        </p:nvSpPr>
        <p:spPr>
          <a:xfrm>
            <a:off x="0" y="147638"/>
            <a:ext cx="10236200" cy="739775"/>
          </a:xfrm>
          <a:prstGeom prst="rect">
            <a:avLst/>
          </a:prstGeom>
          <a:noFill/>
        </p:spPr>
        <p:txBody>
          <a:bodyPr wrap="none" rtlCol="0">
            <a:spAutoFit/>
          </a:bodyPr>
          <a:lstStyle/>
          <a:p>
            <a:r>
              <a:rPr lang="en-US" sz="3600" b="1" spc="300" dirty="0">
                <a:latin typeface="Lato" panose="020F0502020204030203" pitchFamily="34" charset="0"/>
                <a:ea typeface="Lato" panose="020F0502020204030203" pitchFamily="34" charset="0"/>
                <a:cs typeface="Lato" panose="020F0502020204030203" pitchFamily="34" charset="0"/>
              </a:rPr>
              <a:t>Why should Organizations adopt SDG´s?</a:t>
            </a:r>
          </a:p>
        </p:txBody>
      </p:sp>
      <p:cxnSp>
        <p:nvCxnSpPr>
          <p:cNvPr id="3" name="Straight Connector 2">
            <a:extLst>
              <a:ext uri="{FF2B5EF4-FFF2-40B4-BE49-F238E27FC236}">
                <a16:creationId xmlns:a16="http://schemas.microsoft.com/office/drawing/2014/main" id="{79C53666-9C11-4541-99BB-3FF6CFEF29F7}"/>
              </a:ext>
            </a:extLst>
          </p:cNvPr>
          <p:cNvCxnSpPr>
            <a:cxnSpLocks/>
          </p:cNvCxnSpPr>
          <p:nvPr/>
        </p:nvCxnSpPr>
        <p:spPr>
          <a:xfrm>
            <a:off x="496021" y="6728739"/>
            <a:ext cx="11526982" cy="0"/>
          </a:xfrm>
          <a:prstGeom prst="line">
            <a:avLst/>
          </a:prstGeom>
          <a:ln w="1619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768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845E4FA8-4F84-4131-B5D7-ED51E582EA31}"/>
              </a:ext>
            </a:extLst>
          </p:cNvPr>
          <p:cNvPicPr>
            <a:picLocks noChangeAspect="1"/>
          </p:cNvPicPr>
          <p:nvPr/>
        </p:nvPicPr>
        <p:blipFill>
          <a:blip r:embed="rId2"/>
          <a:stretch>
            <a:fillRect/>
          </a:stretch>
        </p:blipFill>
        <p:spPr>
          <a:xfrm>
            <a:off x="1305791" y="1697439"/>
            <a:ext cx="9580418" cy="4953863"/>
          </a:xfrm>
          <a:prstGeom prst="rect">
            <a:avLst/>
          </a:prstGeom>
        </p:spPr>
      </p:pic>
      <p:sp>
        <p:nvSpPr>
          <p:cNvPr id="2" name="Slide Number Placeholder 1">
            <a:extLst>
              <a:ext uri="{FF2B5EF4-FFF2-40B4-BE49-F238E27FC236}">
                <a16:creationId xmlns:a16="http://schemas.microsoft.com/office/drawing/2014/main" id="{1C04BD50-0190-4494-851D-553CA60EC6F7}"/>
              </a:ext>
            </a:extLst>
          </p:cNvPr>
          <p:cNvSpPr>
            <a:spLocks noGrp="1"/>
          </p:cNvSpPr>
          <p:nvPr>
            <p:ph type="sldNum" sz="quarter" idx="12"/>
          </p:nvPr>
        </p:nvSpPr>
        <p:spPr>
          <a:xfrm>
            <a:off x="8610600" y="6356350"/>
            <a:ext cx="2743200" cy="365125"/>
          </a:xfrm>
        </p:spPr>
        <p:txBody>
          <a:bodyPr>
            <a:normAutofit/>
          </a:bodyPr>
          <a:lstStyle/>
          <a:p>
            <a:pPr>
              <a:spcAft>
                <a:spcPts val="600"/>
              </a:spcAft>
            </a:pPr>
            <a:fld id="{36F0FD31-BA37-4BA3-AEA3-BDA67D1D8D44}" type="slidenum">
              <a:rPr lang="en-US" smtClean="0"/>
              <a:pPr>
                <a:spcAft>
                  <a:spcPts val="600"/>
                </a:spcAft>
              </a:pPr>
              <a:t>7</a:t>
            </a:fld>
            <a:endParaRPr lang="en-US"/>
          </a:p>
        </p:txBody>
      </p:sp>
      <p:sp>
        <p:nvSpPr>
          <p:cNvPr id="8" name="TextBox 7">
            <a:extLst>
              <a:ext uri="{FF2B5EF4-FFF2-40B4-BE49-F238E27FC236}">
                <a16:creationId xmlns:a16="http://schemas.microsoft.com/office/drawing/2014/main" id="{AA2D5B3A-F4B4-45B2-92E3-3937B4C4BB50}"/>
              </a:ext>
            </a:extLst>
          </p:cNvPr>
          <p:cNvSpPr txBox="1"/>
          <p:nvPr/>
        </p:nvSpPr>
        <p:spPr>
          <a:xfrm>
            <a:off x="1605131" y="659744"/>
            <a:ext cx="9580418" cy="830997"/>
          </a:xfrm>
          <a:prstGeom prst="rect">
            <a:avLst/>
          </a:prstGeom>
          <a:noFill/>
        </p:spPr>
        <p:txBody>
          <a:bodyPr wrap="square">
            <a:spAutoFit/>
          </a:bodyPr>
          <a:lstStyle/>
          <a:p>
            <a:r>
              <a:rPr lang="en-US" sz="1600" dirty="0">
                <a:latin typeface="Lato Light" panose="020F0502020204030203" pitchFamily="34" charset="0"/>
                <a:ea typeface="Lato Light" panose="020F0502020204030203" pitchFamily="34" charset="0"/>
                <a:cs typeface="Lato Light" panose="020F0502020204030203" pitchFamily="34" charset="0"/>
              </a:rPr>
              <a:t>In the production sector, corporations are trying to achieve SDGs by modifying their strategies, goals, and operations with the use of AI technologies to </a:t>
            </a:r>
            <a:r>
              <a:rPr lang="en-US" sz="1600" b="1" dirty="0">
                <a:latin typeface="Lato Light" panose="020F0502020204030203" pitchFamily="34" charset="0"/>
                <a:ea typeface="Lato Light" panose="020F0502020204030203" pitchFamily="34" charset="0"/>
                <a:cs typeface="Lato Light" panose="020F0502020204030203" pitchFamily="34" charset="0"/>
              </a:rPr>
              <a:t>provide innovation</a:t>
            </a:r>
            <a:r>
              <a:rPr lang="en-US" sz="1600" dirty="0">
                <a:latin typeface="Lato Light" panose="020F0502020204030203" pitchFamily="34" charset="0"/>
                <a:ea typeface="Lato Light" panose="020F0502020204030203" pitchFamily="34" charset="0"/>
                <a:cs typeface="Lato Light" panose="020F0502020204030203" pitchFamily="34" charset="0"/>
              </a:rPr>
              <a:t>, expand into </a:t>
            </a:r>
            <a:r>
              <a:rPr lang="en-US" sz="1600" b="1" dirty="0">
                <a:latin typeface="Lato Light" panose="020F0502020204030203" pitchFamily="34" charset="0"/>
                <a:ea typeface="Lato Light" panose="020F0502020204030203" pitchFamily="34" charset="0"/>
                <a:cs typeface="Lato Light" panose="020F0502020204030203" pitchFamily="34" charset="0"/>
              </a:rPr>
              <a:t>new markets</a:t>
            </a:r>
            <a:r>
              <a:rPr lang="en-US" sz="1600" dirty="0">
                <a:latin typeface="Lato Light" panose="020F0502020204030203" pitchFamily="34" charset="0"/>
                <a:ea typeface="Lato Light" panose="020F0502020204030203" pitchFamily="34" charset="0"/>
                <a:cs typeface="Lato Light" panose="020F0502020204030203" pitchFamily="34" charset="0"/>
              </a:rPr>
              <a:t>, improve </a:t>
            </a:r>
            <a:r>
              <a:rPr lang="en-US" sz="1600" b="1" dirty="0">
                <a:latin typeface="Lato Light" panose="020F0502020204030203" pitchFamily="34" charset="0"/>
                <a:ea typeface="Lato Light" panose="020F0502020204030203" pitchFamily="34" charset="0"/>
                <a:cs typeface="Lato Light" panose="020F0502020204030203" pitchFamily="34" charset="0"/>
              </a:rPr>
              <a:t>efficiency</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b="1" dirty="0">
                <a:latin typeface="Lato Light" panose="020F0502020204030203" pitchFamily="34" charset="0"/>
                <a:ea typeface="Lato Light" panose="020F0502020204030203" pitchFamily="34" charset="0"/>
                <a:cs typeface="Lato Light" panose="020F0502020204030203" pitchFamily="34" charset="0"/>
              </a:rPr>
              <a:t>reduce</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b="1" dirty="0">
                <a:latin typeface="Lato Light" panose="020F0502020204030203" pitchFamily="34" charset="0"/>
                <a:ea typeface="Lato Light" panose="020F0502020204030203" pitchFamily="34" charset="0"/>
                <a:cs typeface="Lato Light" panose="020F0502020204030203" pitchFamily="34" charset="0"/>
              </a:rPr>
              <a:t>production cost</a:t>
            </a:r>
            <a:r>
              <a:rPr lang="en-US" sz="1600" dirty="0">
                <a:latin typeface="Lato Light" panose="020F0502020204030203" pitchFamily="34" charset="0"/>
                <a:ea typeface="Lato Light" panose="020F0502020204030203" pitchFamily="34" charset="0"/>
                <a:cs typeface="Lato Light" panose="020F0502020204030203" pitchFamily="34" charset="0"/>
              </a:rPr>
              <a:t>, develop </a:t>
            </a:r>
            <a:r>
              <a:rPr lang="en-US" sz="1600" b="1" dirty="0">
                <a:latin typeface="Lato Light" panose="020F0502020204030203" pitchFamily="34" charset="0"/>
                <a:ea typeface="Lato Light" panose="020F0502020204030203" pitchFamily="34" charset="0"/>
                <a:cs typeface="Lato Light" panose="020F0502020204030203" pitchFamily="34" charset="0"/>
              </a:rPr>
              <a:t>reputation management</a:t>
            </a:r>
            <a:r>
              <a:rPr lang="en-US" sz="1600" dirty="0">
                <a:latin typeface="Lato Light" panose="020F0502020204030203" pitchFamily="34" charset="0"/>
                <a:ea typeface="Lato Light" panose="020F0502020204030203" pitchFamily="34" charset="0"/>
                <a:cs typeface="Lato Light" panose="020F0502020204030203" pitchFamily="34" charset="0"/>
              </a:rPr>
              <a:t>, and </a:t>
            </a:r>
            <a:r>
              <a:rPr lang="en-US" sz="1600" b="1" dirty="0">
                <a:latin typeface="Lato Light" panose="020F0502020204030203" pitchFamily="34" charset="0"/>
                <a:ea typeface="Lato Light" panose="020F0502020204030203" pitchFamily="34" charset="0"/>
                <a:cs typeface="Lato Light" panose="020F0502020204030203" pitchFamily="34" charset="0"/>
              </a:rPr>
              <a:t>reduce</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b="1" dirty="0">
                <a:latin typeface="Lato Light" panose="020F0502020204030203" pitchFamily="34" charset="0"/>
                <a:ea typeface="Lato Light" panose="020F0502020204030203" pitchFamily="34" charset="0"/>
                <a:cs typeface="Lato Light" panose="020F0502020204030203" pitchFamily="34" charset="0"/>
              </a:rPr>
              <a:t>risk</a:t>
            </a:r>
            <a:r>
              <a:rPr lang="en-US" sz="1600" dirty="0">
                <a:latin typeface="Lato Light" panose="020F0502020204030203" pitchFamily="34" charset="0"/>
                <a:ea typeface="Lato Light" panose="020F0502020204030203" pitchFamily="34" charset="0"/>
                <a:cs typeface="Lato Light" panose="020F0502020204030203" pitchFamily="34" charset="0"/>
              </a:rPr>
              <a:t>.  </a:t>
            </a:r>
          </a:p>
        </p:txBody>
      </p:sp>
      <p:pic>
        <p:nvPicPr>
          <p:cNvPr id="6" name="Picture 5">
            <a:extLst>
              <a:ext uri="{FF2B5EF4-FFF2-40B4-BE49-F238E27FC236}">
                <a16:creationId xmlns:a16="http://schemas.microsoft.com/office/drawing/2014/main" id="{6AA1733C-3B46-474C-BE50-6E1C304444C7}"/>
              </a:ext>
            </a:extLst>
          </p:cNvPr>
          <p:cNvPicPr>
            <a:picLocks noChangeAspect="1"/>
          </p:cNvPicPr>
          <p:nvPr/>
        </p:nvPicPr>
        <p:blipFill>
          <a:blip r:embed="rId3"/>
          <a:stretch>
            <a:fillRect/>
          </a:stretch>
        </p:blipFill>
        <p:spPr>
          <a:xfrm>
            <a:off x="1190567" y="683946"/>
            <a:ext cx="414564" cy="396274"/>
          </a:xfrm>
          <a:prstGeom prst="rect">
            <a:avLst/>
          </a:prstGeom>
        </p:spPr>
      </p:pic>
    </p:spTree>
    <p:extLst>
      <p:ext uri="{BB962C8B-B14F-4D97-AF65-F5344CB8AC3E}">
        <p14:creationId xmlns:p14="http://schemas.microsoft.com/office/powerpoint/2010/main" val="208147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1C04BD50-0190-4494-851D-553CA60EC6F7}"/>
              </a:ext>
            </a:extLst>
          </p:cNvPr>
          <p:cNvSpPr>
            <a:spLocks noGrp="1"/>
          </p:cNvSpPr>
          <p:nvPr>
            <p:ph type="sldNum" sz="quarter" idx="12"/>
          </p:nvPr>
        </p:nvSpPr>
        <p:spPr>
          <a:xfrm>
            <a:off x="8610600" y="6356350"/>
            <a:ext cx="2743200" cy="365125"/>
          </a:xfrm>
        </p:spPr>
        <p:txBody>
          <a:bodyPr>
            <a:normAutofit/>
          </a:bodyPr>
          <a:lstStyle/>
          <a:p>
            <a:pPr>
              <a:spcAft>
                <a:spcPts val="600"/>
              </a:spcAft>
            </a:pPr>
            <a:fld id="{36F0FD31-BA37-4BA3-AEA3-BDA67D1D8D44}" type="slidenum">
              <a:rPr lang="en-US" smtClean="0"/>
              <a:pPr>
                <a:spcAft>
                  <a:spcPts val="600"/>
                </a:spcAft>
              </a:pPr>
              <a:t>8</a:t>
            </a:fld>
            <a:endParaRPr lang="en-US"/>
          </a:p>
        </p:txBody>
      </p:sp>
      <p:sp>
        <p:nvSpPr>
          <p:cNvPr id="10" name="TextBox 9">
            <a:extLst>
              <a:ext uri="{FF2B5EF4-FFF2-40B4-BE49-F238E27FC236}">
                <a16:creationId xmlns:a16="http://schemas.microsoft.com/office/drawing/2014/main" id="{CF629216-CE52-4694-83F8-D4A566CC1B98}"/>
              </a:ext>
            </a:extLst>
          </p:cNvPr>
          <p:cNvSpPr txBox="1"/>
          <p:nvPr/>
        </p:nvSpPr>
        <p:spPr>
          <a:xfrm>
            <a:off x="3397333" y="1099985"/>
            <a:ext cx="5397333" cy="338554"/>
          </a:xfrm>
          <a:prstGeom prst="rect">
            <a:avLst/>
          </a:prstGeom>
          <a:noFill/>
        </p:spPr>
        <p:txBody>
          <a:bodyPr wrap="square" rtlCol="0">
            <a:spAutoFit/>
          </a:bodyPr>
          <a:lstStyle/>
          <a:p>
            <a:pPr algn="ctr"/>
            <a:r>
              <a:rPr lang="en-US" sz="1600" spc="600" dirty="0"/>
              <a:t>AI IMPACT ON SDG´S FRAMEWORK</a:t>
            </a:r>
          </a:p>
        </p:txBody>
      </p:sp>
      <p:sp>
        <p:nvSpPr>
          <p:cNvPr id="12" name="TextBox 11">
            <a:extLst>
              <a:ext uri="{FF2B5EF4-FFF2-40B4-BE49-F238E27FC236}">
                <a16:creationId xmlns:a16="http://schemas.microsoft.com/office/drawing/2014/main" id="{48668438-F8CE-416F-B69D-504E2CAB6776}"/>
              </a:ext>
            </a:extLst>
          </p:cNvPr>
          <p:cNvSpPr txBox="1"/>
          <p:nvPr/>
        </p:nvSpPr>
        <p:spPr>
          <a:xfrm>
            <a:off x="2075034" y="402741"/>
            <a:ext cx="8618065" cy="646331"/>
          </a:xfrm>
          <a:prstGeom prst="rect">
            <a:avLst/>
          </a:prstGeom>
          <a:noFill/>
        </p:spPr>
        <p:txBody>
          <a:bodyPr wrap="none" rtlCol="0">
            <a:spAutoFit/>
          </a:bodyPr>
          <a:lstStyle/>
          <a:p>
            <a:r>
              <a:rPr lang="en-US" sz="3600" b="1" spc="300" dirty="0">
                <a:latin typeface="Lato" panose="020F0502020204030203" pitchFamily="34" charset="0"/>
                <a:ea typeface="Lato" panose="020F0502020204030203" pitchFamily="34" charset="0"/>
                <a:cs typeface="Lato" panose="020F0502020204030203" pitchFamily="34" charset="0"/>
              </a:rPr>
              <a:t>Positive and Negative Impact of AI</a:t>
            </a:r>
          </a:p>
        </p:txBody>
      </p:sp>
      <p:pic>
        <p:nvPicPr>
          <p:cNvPr id="13" name="Picture 12">
            <a:extLst>
              <a:ext uri="{FF2B5EF4-FFF2-40B4-BE49-F238E27FC236}">
                <a16:creationId xmlns:a16="http://schemas.microsoft.com/office/drawing/2014/main" id="{C78579B1-C009-4E36-B6AA-FFDCF3BFDC08}"/>
              </a:ext>
            </a:extLst>
          </p:cNvPr>
          <p:cNvPicPr>
            <a:picLocks noChangeAspect="1"/>
          </p:cNvPicPr>
          <p:nvPr/>
        </p:nvPicPr>
        <p:blipFill>
          <a:blip r:embed="rId3"/>
          <a:stretch>
            <a:fillRect/>
          </a:stretch>
        </p:blipFill>
        <p:spPr>
          <a:xfrm>
            <a:off x="223405" y="1859973"/>
            <a:ext cx="5872595" cy="3418609"/>
          </a:xfrm>
          <a:prstGeom prst="rect">
            <a:avLst/>
          </a:prstGeom>
        </p:spPr>
      </p:pic>
      <p:sp>
        <p:nvSpPr>
          <p:cNvPr id="14" name="TextBox 13">
            <a:extLst>
              <a:ext uri="{FF2B5EF4-FFF2-40B4-BE49-F238E27FC236}">
                <a16:creationId xmlns:a16="http://schemas.microsoft.com/office/drawing/2014/main" id="{D3CEF652-E8D9-4B42-B34A-C98F0B82EE75}"/>
              </a:ext>
            </a:extLst>
          </p:cNvPr>
          <p:cNvSpPr txBox="1"/>
          <p:nvPr/>
        </p:nvSpPr>
        <p:spPr>
          <a:xfrm flipH="1">
            <a:off x="6384066" y="1956261"/>
            <a:ext cx="5267820" cy="3401059"/>
          </a:xfrm>
          <a:prstGeom prst="rect">
            <a:avLst/>
          </a:prstGeom>
          <a:noFill/>
        </p:spPr>
        <p:txBody>
          <a:bodyPr wrap="square" rtlCol="0">
            <a:spAutoFit/>
          </a:bodyPr>
          <a:lstStyle/>
          <a:p>
            <a:pPr algn="just">
              <a:lnSpc>
                <a:spcPts val="2900"/>
              </a:lnSpc>
            </a:pPr>
            <a:r>
              <a:rPr lang="en-US" sz="2000" b="0" i="0" dirty="0">
                <a:effectLst/>
                <a:latin typeface="Lato Light" panose="020F0502020204030203" pitchFamily="34" charset="0"/>
                <a:ea typeface="Lato Light" panose="020F0502020204030203" pitchFamily="34" charset="0"/>
                <a:cs typeface="Lato Light" panose="020F0502020204030203" pitchFamily="34" charset="0"/>
              </a:rPr>
              <a:t>AI may cause a positive impact on </a:t>
            </a:r>
            <a:r>
              <a:rPr lang="en-US" sz="2000" b="1" i="0" dirty="0">
                <a:effectLst/>
                <a:latin typeface="Lato Light" panose="020F0502020204030203" pitchFamily="34" charset="0"/>
                <a:ea typeface="Lato Light" panose="020F0502020204030203" pitchFamily="34" charset="0"/>
                <a:cs typeface="Lato Light" panose="020F0502020204030203" pitchFamily="34" charset="0"/>
              </a:rPr>
              <a:t>128 targets (76%) </a:t>
            </a:r>
            <a:r>
              <a:rPr lang="en-US" sz="2000" i="0" dirty="0">
                <a:effectLst/>
                <a:latin typeface="Lato Light" panose="020F0502020204030203" pitchFamily="34" charset="0"/>
                <a:ea typeface="Lato Light" panose="020F0502020204030203" pitchFamily="34" charset="0"/>
                <a:cs typeface="Lato Light" panose="020F0502020204030203" pitchFamily="34" charset="0"/>
              </a:rPr>
              <a:t>defined</a:t>
            </a:r>
            <a:r>
              <a:rPr lang="en-US" sz="2000" b="1" i="0" dirty="0">
                <a:effectLst/>
                <a:latin typeface="Lato Light" panose="020F0502020204030203" pitchFamily="34" charset="0"/>
                <a:ea typeface="Lato Light" panose="020F0502020204030203" pitchFamily="34" charset="0"/>
                <a:cs typeface="Lato Light" panose="020F0502020204030203" pitchFamily="34" charset="0"/>
              </a:rPr>
              <a:t> </a:t>
            </a:r>
            <a:r>
              <a:rPr lang="en-US" sz="2000" b="0" i="0" dirty="0">
                <a:effectLst/>
                <a:latin typeface="Lato Light" panose="020F0502020204030203" pitchFamily="34" charset="0"/>
                <a:ea typeface="Lato Light" panose="020F0502020204030203" pitchFamily="34" charset="0"/>
                <a:cs typeface="Lato Light" panose="020F0502020204030203" pitchFamily="34" charset="0"/>
              </a:rPr>
              <a:t>across all SDGs, </a:t>
            </a:r>
            <a:r>
              <a:rPr lang="en-US" sz="2000" dirty="0">
                <a:latin typeface="Lato Light" panose="020F0502020204030203" pitchFamily="34" charset="0"/>
                <a:ea typeface="Lato Light" panose="020F0502020204030203" pitchFamily="34" charset="0"/>
                <a:cs typeface="Lato Light" panose="020F0502020204030203" pitchFamily="34" charset="0"/>
              </a:rPr>
              <a:t>mainly </a:t>
            </a:r>
            <a:r>
              <a:rPr lang="en-US" sz="2000" b="0" i="0" dirty="0">
                <a:effectLst/>
                <a:latin typeface="Lato Light" panose="020F0502020204030203" pitchFamily="34" charset="0"/>
                <a:ea typeface="Lato Light" panose="020F0502020204030203" pitchFamily="34" charset="0"/>
                <a:cs typeface="Lato Light" panose="020F0502020204030203" pitchFamily="34" charset="0"/>
              </a:rPr>
              <a:t>through </a:t>
            </a:r>
            <a:r>
              <a:rPr lang="en-US" sz="2000" dirty="0">
                <a:latin typeface="Lato Light" panose="020F0502020204030203" pitchFamily="34" charset="0"/>
                <a:ea typeface="Lato Light" panose="020F0502020204030203" pitchFamily="34" charset="0"/>
                <a:cs typeface="Lato Light" panose="020F0502020204030203" pitchFamily="34" charset="0"/>
              </a:rPr>
              <a:t>the implementation of</a:t>
            </a:r>
            <a:r>
              <a:rPr lang="en-US" sz="2000" b="0" i="0" dirty="0">
                <a:effectLst/>
                <a:latin typeface="Lato Light" panose="020F0502020204030203" pitchFamily="34" charset="0"/>
                <a:ea typeface="Lato Light" panose="020F0502020204030203" pitchFamily="34" charset="0"/>
                <a:cs typeface="Lato Light" panose="020F0502020204030203" pitchFamily="34" charset="0"/>
              </a:rPr>
              <a:t> technological enhancements which enable society, governments, corporations to overcome certain limitations. However, </a:t>
            </a:r>
            <a:r>
              <a:rPr lang="en-US" sz="2000" b="1" i="0" dirty="0">
                <a:effectLst/>
                <a:latin typeface="Lato Light" panose="020F0502020204030203" pitchFamily="34" charset="0"/>
                <a:ea typeface="Lato Light" panose="020F0502020204030203" pitchFamily="34" charset="0"/>
                <a:cs typeface="Lato Light" panose="020F0502020204030203" pitchFamily="34" charset="0"/>
              </a:rPr>
              <a:t>58 targets (34%) </a:t>
            </a:r>
            <a:r>
              <a:rPr lang="en-US" sz="2000" b="0" i="0" dirty="0">
                <a:effectLst/>
                <a:latin typeface="Lato Light" panose="020F0502020204030203" pitchFamily="34" charset="0"/>
                <a:ea typeface="Lato Light" panose="020F0502020204030203" pitchFamily="34" charset="0"/>
                <a:cs typeface="Lato Light" panose="020F0502020204030203" pitchFamily="34" charset="0"/>
              </a:rPr>
              <a:t>across all SDGs may </a:t>
            </a:r>
            <a:r>
              <a:rPr lang="en-US" sz="2000" dirty="0">
                <a:latin typeface="Lato Light" panose="020F0502020204030203" pitchFamily="34" charset="0"/>
                <a:ea typeface="Lato Light" panose="020F0502020204030203" pitchFamily="34" charset="0"/>
                <a:cs typeface="Lato Light" panose="020F0502020204030203" pitchFamily="34" charset="0"/>
              </a:rPr>
              <a:t>be affected by the </a:t>
            </a:r>
            <a:r>
              <a:rPr lang="en-US" sz="2000" b="0" i="0" dirty="0">
                <a:effectLst/>
                <a:latin typeface="Lato Light" panose="020F0502020204030203" pitchFamily="34" charset="0"/>
                <a:ea typeface="Lato Light" panose="020F0502020204030203" pitchFamily="34" charset="0"/>
                <a:cs typeface="Lato Light" panose="020F0502020204030203" pitchFamily="34" charset="0"/>
              </a:rPr>
              <a:t>negative impact from the development and incorporation of AI into our daily activities. </a:t>
            </a:r>
          </a:p>
        </p:txBody>
      </p:sp>
    </p:spTree>
    <p:extLst>
      <p:ext uri="{BB962C8B-B14F-4D97-AF65-F5344CB8AC3E}">
        <p14:creationId xmlns:p14="http://schemas.microsoft.com/office/powerpoint/2010/main" val="2009674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1C04BD50-0190-4494-851D-553CA60EC6F7}"/>
              </a:ext>
            </a:extLst>
          </p:cNvPr>
          <p:cNvSpPr>
            <a:spLocks noGrp="1"/>
          </p:cNvSpPr>
          <p:nvPr>
            <p:ph type="sldNum" sz="quarter" idx="12"/>
          </p:nvPr>
        </p:nvSpPr>
        <p:spPr>
          <a:xfrm>
            <a:off x="8610600" y="6356350"/>
            <a:ext cx="2743200" cy="365125"/>
          </a:xfrm>
        </p:spPr>
        <p:txBody>
          <a:bodyPr>
            <a:normAutofit/>
          </a:bodyPr>
          <a:lstStyle/>
          <a:p>
            <a:pPr>
              <a:spcAft>
                <a:spcPts val="600"/>
              </a:spcAft>
            </a:pPr>
            <a:fld id="{36F0FD31-BA37-4BA3-AEA3-BDA67D1D8D44}" type="slidenum">
              <a:rPr lang="en-US" smtClean="0"/>
              <a:pPr>
                <a:spcAft>
                  <a:spcPts val="600"/>
                </a:spcAft>
              </a:pPr>
              <a:t>9</a:t>
            </a:fld>
            <a:endParaRPr lang="en-US"/>
          </a:p>
        </p:txBody>
      </p:sp>
      <p:sp>
        <p:nvSpPr>
          <p:cNvPr id="10" name="TextBox 9">
            <a:extLst>
              <a:ext uri="{FF2B5EF4-FFF2-40B4-BE49-F238E27FC236}">
                <a16:creationId xmlns:a16="http://schemas.microsoft.com/office/drawing/2014/main" id="{818A30A8-9A8F-4E70-ADF6-035FC5030F57}"/>
              </a:ext>
            </a:extLst>
          </p:cNvPr>
          <p:cNvSpPr txBox="1"/>
          <p:nvPr/>
        </p:nvSpPr>
        <p:spPr>
          <a:xfrm>
            <a:off x="3397333" y="1070299"/>
            <a:ext cx="5397333" cy="338554"/>
          </a:xfrm>
          <a:prstGeom prst="rect">
            <a:avLst/>
          </a:prstGeom>
          <a:noFill/>
        </p:spPr>
        <p:txBody>
          <a:bodyPr wrap="square" rtlCol="0">
            <a:spAutoFit/>
          </a:bodyPr>
          <a:lstStyle/>
          <a:p>
            <a:pPr algn="ctr"/>
            <a:r>
              <a:rPr lang="en-US" sz="1600" spc="600" dirty="0"/>
              <a:t>AI IMPACT ON SDG´S FRAMEWORK</a:t>
            </a:r>
          </a:p>
        </p:txBody>
      </p:sp>
      <p:sp>
        <p:nvSpPr>
          <p:cNvPr id="12" name="TextBox 11">
            <a:extLst>
              <a:ext uri="{FF2B5EF4-FFF2-40B4-BE49-F238E27FC236}">
                <a16:creationId xmlns:a16="http://schemas.microsoft.com/office/drawing/2014/main" id="{08555944-336C-4FB4-A78B-411642686588}"/>
              </a:ext>
            </a:extLst>
          </p:cNvPr>
          <p:cNvSpPr txBox="1"/>
          <p:nvPr/>
        </p:nvSpPr>
        <p:spPr>
          <a:xfrm>
            <a:off x="1087801" y="477570"/>
            <a:ext cx="10362048" cy="461665"/>
          </a:xfrm>
          <a:prstGeom prst="rect">
            <a:avLst/>
          </a:prstGeom>
          <a:noFill/>
        </p:spPr>
        <p:txBody>
          <a:bodyPr wrap="square" rtlCol="0">
            <a:spAutoFit/>
          </a:bodyPr>
          <a:lstStyle/>
          <a:p>
            <a:r>
              <a:rPr lang="en-US" sz="2400" b="1" spc="300" dirty="0">
                <a:latin typeface="Lato" panose="020F0502020204030203" pitchFamily="34" charset="0"/>
                <a:ea typeface="Lato" panose="020F0502020204030203" pitchFamily="34" charset="0"/>
                <a:cs typeface="Lato" panose="020F0502020204030203" pitchFamily="34" charset="0"/>
              </a:rPr>
              <a:t>Impact of AI on Responsible Consumption and Productions</a:t>
            </a:r>
          </a:p>
        </p:txBody>
      </p:sp>
      <p:sp>
        <p:nvSpPr>
          <p:cNvPr id="13" name="TextBox 12">
            <a:extLst>
              <a:ext uri="{FF2B5EF4-FFF2-40B4-BE49-F238E27FC236}">
                <a16:creationId xmlns:a16="http://schemas.microsoft.com/office/drawing/2014/main" id="{09F49961-6F77-48B2-B3F3-4AFD5D506BA7}"/>
              </a:ext>
            </a:extLst>
          </p:cNvPr>
          <p:cNvSpPr txBox="1"/>
          <p:nvPr/>
        </p:nvSpPr>
        <p:spPr>
          <a:xfrm flipH="1">
            <a:off x="6690530" y="1807833"/>
            <a:ext cx="5259672" cy="4893647"/>
          </a:xfrm>
          <a:prstGeom prst="rect">
            <a:avLst/>
          </a:prstGeom>
          <a:noFill/>
        </p:spPr>
        <p:txBody>
          <a:bodyPr wrap="square" rtlCol="0">
            <a:spAutoFit/>
          </a:bodyPr>
          <a:lstStyle/>
          <a:p>
            <a:pPr algn="just">
              <a:spcAft>
                <a:spcPts val="1200"/>
              </a:spcAft>
            </a:pPr>
            <a:r>
              <a:rPr lang="en-US" sz="1600" b="0" i="0" dirty="0">
                <a:effectLst/>
                <a:latin typeface="Lato Light" panose="020F0502020204030203" pitchFamily="34" charset="0"/>
                <a:ea typeface="Lato Light" panose="020F0502020204030203" pitchFamily="34" charset="0"/>
                <a:cs typeface="Lato Light" panose="020F0502020204030203" pitchFamily="34" charset="0"/>
              </a:rPr>
              <a:t>AI </a:t>
            </a:r>
            <a:r>
              <a:rPr lang="en-US" sz="1600" dirty="0">
                <a:latin typeface="Lato Light" panose="020F0502020204030203" pitchFamily="34" charset="0"/>
                <a:ea typeface="Lato Light" panose="020F0502020204030203" pitchFamily="34" charset="0"/>
                <a:cs typeface="Lato Light" panose="020F0502020204030203" pitchFamily="34" charset="0"/>
              </a:rPr>
              <a:t>has clearly </a:t>
            </a:r>
            <a:r>
              <a:rPr lang="en-US" sz="1600" b="1" dirty="0">
                <a:latin typeface="Lato Light" panose="020F0502020204030203" pitchFamily="34" charset="0"/>
                <a:ea typeface="Lato Light" panose="020F0502020204030203" pitchFamily="34" charset="0"/>
                <a:cs typeface="Lato Light" panose="020F0502020204030203" pitchFamily="34" charset="0"/>
              </a:rPr>
              <a:t>net positive impact </a:t>
            </a:r>
            <a:r>
              <a:rPr lang="en-US" sz="1600" dirty="0">
                <a:latin typeface="Lato Light" panose="020F0502020204030203" pitchFamily="34" charset="0"/>
                <a:ea typeface="Lato Light" panose="020F0502020204030203" pitchFamily="34" charset="0"/>
                <a:cs typeface="Lato Light" panose="020F0502020204030203" pitchFamily="34" charset="0"/>
              </a:rPr>
              <a:t>on the achievement of sustainable production and consumption, by supporting the </a:t>
            </a:r>
            <a:r>
              <a:rPr lang="en-US" sz="1600" b="1" dirty="0">
                <a:latin typeface="Lato Light" panose="020F0502020204030203" pitchFamily="34" charset="0"/>
                <a:ea typeface="Lato Light" panose="020F0502020204030203" pitchFamily="34" charset="0"/>
                <a:cs typeface="Lato Light" panose="020F0502020204030203" pitchFamily="34" charset="0"/>
              </a:rPr>
              <a:t>creation of low-carbon systems, smart circular companies that use efficiently the resources available</a:t>
            </a:r>
            <a:r>
              <a:rPr lang="en-US" sz="1600" dirty="0">
                <a:latin typeface="Lato Light" panose="020F0502020204030203" pitchFamily="34" charset="0"/>
                <a:ea typeface="Lato Light" panose="020F0502020204030203" pitchFamily="34" charset="0"/>
                <a:cs typeface="Lato Light" panose="020F0502020204030203" pitchFamily="34" charset="0"/>
              </a:rPr>
              <a:t>.</a:t>
            </a:r>
          </a:p>
          <a:p>
            <a:pPr algn="just">
              <a:spcAft>
                <a:spcPts val="1200"/>
              </a:spcAft>
            </a:pPr>
            <a:r>
              <a:rPr lang="en-US" sz="1600" dirty="0">
                <a:latin typeface="Lato Light" panose="020F0502020204030203" pitchFamily="34" charset="0"/>
                <a:ea typeface="Lato Light" panose="020F0502020204030203" pitchFamily="34" charset="0"/>
                <a:cs typeface="Lato Light" panose="020F0502020204030203" pitchFamily="34" charset="0"/>
              </a:rPr>
              <a:t>AI could help analyze large-scale databases to develop actions and strategies that aim to encourage the sustainable production.</a:t>
            </a:r>
            <a:endParaRPr lang="en-US" sz="1600" b="0" i="0" dirty="0">
              <a:effectLst/>
              <a:latin typeface="Lato Light" panose="020F0502020204030203" pitchFamily="34" charset="0"/>
              <a:ea typeface="Lato Light" panose="020F0502020204030203" pitchFamily="34" charset="0"/>
              <a:cs typeface="Lato Light" panose="020F0502020204030203" pitchFamily="34" charset="0"/>
            </a:endParaRPr>
          </a:p>
          <a:p>
            <a:pPr algn="just">
              <a:spcAft>
                <a:spcPts val="1200"/>
              </a:spcAft>
            </a:pPr>
            <a:r>
              <a:rPr lang="en-US" sz="1600" b="0" i="0" dirty="0">
                <a:effectLst/>
                <a:latin typeface="Lato Light" panose="020F0502020204030203" pitchFamily="34" charset="0"/>
                <a:ea typeface="Lato Light" panose="020F0502020204030203" pitchFamily="34" charset="0"/>
                <a:cs typeface="Lato Light" panose="020F0502020204030203" pitchFamily="34" charset="0"/>
              </a:rPr>
              <a:t>A</a:t>
            </a:r>
            <a:r>
              <a:rPr lang="en-US" sz="1600" dirty="0">
                <a:latin typeface="Lato Light" panose="020F0502020204030203" pitchFamily="34" charset="0"/>
                <a:ea typeface="Lato Light" panose="020F0502020204030203" pitchFamily="34" charset="0"/>
                <a:cs typeface="Lato Light" panose="020F0502020204030203" pitchFamily="34" charset="0"/>
              </a:rPr>
              <a:t>I enable technologies associated to the </a:t>
            </a:r>
            <a:r>
              <a:rPr lang="en-US" sz="1600" b="1" dirty="0">
                <a:latin typeface="Lato Light" panose="020F0502020204030203" pitchFamily="34" charset="0"/>
                <a:ea typeface="Lato Light" panose="020F0502020204030203" pitchFamily="34" charset="0"/>
                <a:cs typeface="Lato Light" panose="020F0502020204030203" pitchFamily="34" charset="0"/>
              </a:rPr>
              <a:t>increase of productivity and inequality. </a:t>
            </a:r>
            <a:endParaRPr lang="en-US" sz="1600" dirty="0">
              <a:latin typeface="Lato Light" panose="020F0502020204030203" pitchFamily="34" charset="0"/>
              <a:ea typeface="Lato Light" panose="020F0502020204030203" pitchFamily="34" charset="0"/>
              <a:cs typeface="Lato Light" panose="020F0502020204030203" pitchFamily="34" charset="0"/>
            </a:endParaRPr>
          </a:p>
          <a:p>
            <a:pPr algn="just">
              <a:spcAft>
                <a:spcPts val="1200"/>
              </a:spcAft>
            </a:pPr>
            <a:r>
              <a:rPr lang="en-US" sz="1600" b="0" i="0" dirty="0">
                <a:effectLst/>
                <a:latin typeface="Lato Light" panose="020F0502020204030203" pitchFamily="34" charset="0"/>
                <a:ea typeface="Lato Light" panose="020F0502020204030203" pitchFamily="34" charset="0"/>
                <a:cs typeface="Lato Light" panose="020F0502020204030203" pitchFamily="34" charset="0"/>
              </a:rPr>
              <a:t>If the future global economy relies heavily on the use of data, and the distribution of these resources are not equally distributed it will generate future </a:t>
            </a:r>
            <a:r>
              <a:rPr lang="en-US" sz="1600" b="1" i="0" dirty="0">
                <a:effectLst/>
                <a:latin typeface="Lato Light" panose="020F0502020204030203" pitchFamily="34" charset="0"/>
                <a:ea typeface="Lato Light" panose="020F0502020204030203" pitchFamily="34" charset="0"/>
                <a:cs typeface="Lato Light" panose="020F0502020204030203" pitchFamily="34" charset="0"/>
              </a:rPr>
              <a:t>economical gaps </a:t>
            </a:r>
            <a:r>
              <a:rPr lang="en-US" sz="1600" b="0" i="0" dirty="0">
                <a:effectLst/>
                <a:latin typeface="Lato Light" panose="020F0502020204030203" pitchFamily="34" charset="0"/>
                <a:ea typeface="Lato Light" panose="020F0502020204030203" pitchFamily="34" charset="0"/>
                <a:cs typeface="Lato Light" panose="020F0502020204030203" pitchFamily="34" charset="0"/>
              </a:rPr>
              <a:t>(inequalities) affecting the development of certain SDG´s. </a:t>
            </a:r>
          </a:p>
          <a:p>
            <a:pPr algn="just">
              <a:spcAft>
                <a:spcPts val="1200"/>
              </a:spcAft>
            </a:pPr>
            <a:r>
              <a:rPr lang="en-US" sz="1600" dirty="0">
                <a:latin typeface="Lato Light" panose="020F0502020204030203" pitchFamily="34" charset="0"/>
                <a:ea typeface="Lato Light" panose="020F0502020204030203" pitchFamily="34" charset="0"/>
                <a:cs typeface="Lato Light" panose="020F0502020204030203" pitchFamily="34" charset="0"/>
              </a:rPr>
              <a:t>However, AI can help identify sources of inequality, by potentially reducing them with the use of virtual simulations on how society may behave given certain factors and challenges. </a:t>
            </a:r>
            <a:endParaRPr lang="en-US" sz="1600" b="0" i="0" dirty="0">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14" name="Picture 13">
            <a:extLst>
              <a:ext uri="{FF2B5EF4-FFF2-40B4-BE49-F238E27FC236}">
                <a16:creationId xmlns:a16="http://schemas.microsoft.com/office/drawing/2014/main" id="{566D0122-5125-484C-9723-821D5DBF1513}"/>
              </a:ext>
            </a:extLst>
          </p:cNvPr>
          <p:cNvPicPr>
            <a:picLocks noChangeAspect="1"/>
          </p:cNvPicPr>
          <p:nvPr/>
        </p:nvPicPr>
        <p:blipFill>
          <a:blip r:embed="rId3"/>
          <a:stretch>
            <a:fillRect/>
          </a:stretch>
        </p:blipFill>
        <p:spPr>
          <a:xfrm>
            <a:off x="241798" y="2494907"/>
            <a:ext cx="5630569" cy="2660073"/>
          </a:xfrm>
          <a:prstGeom prst="rect">
            <a:avLst/>
          </a:prstGeom>
        </p:spPr>
      </p:pic>
      <p:grpSp>
        <p:nvGrpSpPr>
          <p:cNvPr id="15" name="Group 14">
            <a:extLst>
              <a:ext uri="{FF2B5EF4-FFF2-40B4-BE49-F238E27FC236}">
                <a16:creationId xmlns:a16="http://schemas.microsoft.com/office/drawing/2014/main" id="{3547D815-6EE1-4387-BD69-8FE40586FBEE}"/>
              </a:ext>
            </a:extLst>
          </p:cNvPr>
          <p:cNvGrpSpPr/>
          <p:nvPr/>
        </p:nvGrpSpPr>
        <p:grpSpPr>
          <a:xfrm>
            <a:off x="6268826" y="1807833"/>
            <a:ext cx="359811" cy="370245"/>
            <a:chOff x="4953000" y="2273300"/>
            <a:chExt cx="469900" cy="482600"/>
          </a:xfrm>
        </p:grpSpPr>
        <p:sp>
          <p:nvSpPr>
            <p:cNvPr id="16" name="Oval 15">
              <a:extLst>
                <a:ext uri="{FF2B5EF4-FFF2-40B4-BE49-F238E27FC236}">
                  <a16:creationId xmlns:a16="http://schemas.microsoft.com/office/drawing/2014/main" id="{706261AC-9554-4314-A7F2-ADE5A45E7D52}"/>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6A38CE9-D619-4778-A019-9B4B5A92B9CB}"/>
                </a:ext>
              </a:extLst>
            </p:cNvPr>
            <p:cNvGrpSpPr/>
            <p:nvPr/>
          </p:nvGrpSpPr>
          <p:grpSpPr>
            <a:xfrm>
              <a:off x="5092700" y="2393950"/>
              <a:ext cx="190500" cy="241300"/>
              <a:chOff x="6096000" y="2273300"/>
              <a:chExt cx="190500" cy="241300"/>
            </a:xfrm>
          </p:grpSpPr>
          <p:cxnSp>
            <p:nvCxnSpPr>
              <p:cNvPr id="18" name="Straight Connector 17">
                <a:extLst>
                  <a:ext uri="{FF2B5EF4-FFF2-40B4-BE49-F238E27FC236}">
                    <a16:creationId xmlns:a16="http://schemas.microsoft.com/office/drawing/2014/main" id="{BAB13C97-F95F-49D2-A5E4-BCE9A70BFB2F}"/>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8CF23C-BB04-457B-8945-46EA2C4FEBA3}"/>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52CDED05-F53C-4BA4-A9CB-12E0E3AB2CD7}"/>
              </a:ext>
            </a:extLst>
          </p:cNvPr>
          <p:cNvGrpSpPr/>
          <p:nvPr/>
        </p:nvGrpSpPr>
        <p:grpSpPr>
          <a:xfrm>
            <a:off x="6268825" y="4494800"/>
            <a:ext cx="359811" cy="370245"/>
            <a:chOff x="4953000" y="2273300"/>
            <a:chExt cx="469900" cy="482600"/>
          </a:xfrm>
        </p:grpSpPr>
        <p:sp>
          <p:nvSpPr>
            <p:cNvPr id="21" name="Oval 20">
              <a:extLst>
                <a:ext uri="{FF2B5EF4-FFF2-40B4-BE49-F238E27FC236}">
                  <a16:creationId xmlns:a16="http://schemas.microsoft.com/office/drawing/2014/main" id="{23714C5A-190A-417D-97A8-0AFF046B827B}"/>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074F3A8D-1BD8-433B-B23E-847CC16C7D9B}"/>
                </a:ext>
              </a:extLst>
            </p:cNvPr>
            <p:cNvGrpSpPr/>
            <p:nvPr/>
          </p:nvGrpSpPr>
          <p:grpSpPr>
            <a:xfrm>
              <a:off x="5092700" y="2393950"/>
              <a:ext cx="190500" cy="241300"/>
              <a:chOff x="6096000" y="2273300"/>
              <a:chExt cx="190500" cy="241300"/>
            </a:xfrm>
          </p:grpSpPr>
          <p:cxnSp>
            <p:nvCxnSpPr>
              <p:cNvPr id="23" name="Straight Connector 22">
                <a:extLst>
                  <a:ext uri="{FF2B5EF4-FFF2-40B4-BE49-F238E27FC236}">
                    <a16:creationId xmlns:a16="http://schemas.microsoft.com/office/drawing/2014/main" id="{3DEC7B29-865A-47F6-BC7E-2E7AEAC87DEA}"/>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489957-E4F9-4C2F-B799-4D85EAD6D1D7}"/>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80F072A5-B8F7-406C-858A-66EE0E522246}"/>
              </a:ext>
            </a:extLst>
          </p:cNvPr>
          <p:cNvGrpSpPr/>
          <p:nvPr/>
        </p:nvGrpSpPr>
        <p:grpSpPr>
          <a:xfrm>
            <a:off x="6268825" y="2908950"/>
            <a:ext cx="359811" cy="370245"/>
            <a:chOff x="4953000" y="2273300"/>
            <a:chExt cx="469900" cy="482600"/>
          </a:xfrm>
        </p:grpSpPr>
        <p:sp>
          <p:nvSpPr>
            <p:cNvPr id="32" name="Oval 31">
              <a:extLst>
                <a:ext uri="{FF2B5EF4-FFF2-40B4-BE49-F238E27FC236}">
                  <a16:creationId xmlns:a16="http://schemas.microsoft.com/office/drawing/2014/main" id="{EEBD1DDB-07F7-4D13-9C87-4A592711C73D}"/>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5723984-46AE-41F0-9A8E-5116BD2FD17D}"/>
                </a:ext>
              </a:extLst>
            </p:cNvPr>
            <p:cNvGrpSpPr/>
            <p:nvPr/>
          </p:nvGrpSpPr>
          <p:grpSpPr>
            <a:xfrm>
              <a:off x="5092700" y="2393950"/>
              <a:ext cx="190500" cy="241300"/>
              <a:chOff x="6096000" y="2273300"/>
              <a:chExt cx="190500" cy="241300"/>
            </a:xfrm>
          </p:grpSpPr>
          <p:cxnSp>
            <p:nvCxnSpPr>
              <p:cNvPr id="34" name="Straight Connector 33">
                <a:extLst>
                  <a:ext uri="{FF2B5EF4-FFF2-40B4-BE49-F238E27FC236}">
                    <a16:creationId xmlns:a16="http://schemas.microsoft.com/office/drawing/2014/main" id="{B1EE7004-9760-4A60-8A4D-C221B3C556B3}"/>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C2F3B-03BB-4030-A84C-18B396248FC0}"/>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91D137DD-7769-46B3-BCE1-C9D18BC7727C}"/>
              </a:ext>
            </a:extLst>
          </p:cNvPr>
          <p:cNvGrpSpPr/>
          <p:nvPr/>
        </p:nvGrpSpPr>
        <p:grpSpPr>
          <a:xfrm>
            <a:off x="6268825" y="3824944"/>
            <a:ext cx="359811" cy="370245"/>
            <a:chOff x="4953000" y="2273300"/>
            <a:chExt cx="469900" cy="482600"/>
          </a:xfrm>
        </p:grpSpPr>
        <p:sp>
          <p:nvSpPr>
            <p:cNvPr id="37" name="Oval 36">
              <a:extLst>
                <a:ext uri="{FF2B5EF4-FFF2-40B4-BE49-F238E27FC236}">
                  <a16:creationId xmlns:a16="http://schemas.microsoft.com/office/drawing/2014/main" id="{B0FF7F53-2ECC-4FED-8C02-E47056AE5909}"/>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953DE0C-276A-41BF-AD2C-3CD18C2F0725}"/>
                </a:ext>
              </a:extLst>
            </p:cNvPr>
            <p:cNvGrpSpPr/>
            <p:nvPr/>
          </p:nvGrpSpPr>
          <p:grpSpPr>
            <a:xfrm>
              <a:off x="5092700" y="2393950"/>
              <a:ext cx="190500" cy="241300"/>
              <a:chOff x="6096000" y="2273300"/>
              <a:chExt cx="190500" cy="241300"/>
            </a:xfrm>
          </p:grpSpPr>
          <p:cxnSp>
            <p:nvCxnSpPr>
              <p:cNvPr id="39" name="Straight Connector 38">
                <a:extLst>
                  <a:ext uri="{FF2B5EF4-FFF2-40B4-BE49-F238E27FC236}">
                    <a16:creationId xmlns:a16="http://schemas.microsoft.com/office/drawing/2014/main" id="{B97D18B4-3BD0-4CA0-BEEA-1AB0CFCEFA7A}"/>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799DF-C884-4589-BCBC-7A24E8F99EDB}"/>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33B3B099-9B3F-49DE-9CA2-0C5094D9CD65}"/>
              </a:ext>
            </a:extLst>
          </p:cNvPr>
          <p:cNvGrpSpPr/>
          <p:nvPr/>
        </p:nvGrpSpPr>
        <p:grpSpPr>
          <a:xfrm>
            <a:off x="6268825" y="5602578"/>
            <a:ext cx="359811" cy="370245"/>
            <a:chOff x="4953000" y="2273300"/>
            <a:chExt cx="469900" cy="482600"/>
          </a:xfrm>
        </p:grpSpPr>
        <p:sp>
          <p:nvSpPr>
            <p:cNvPr id="42" name="Oval 41">
              <a:extLst>
                <a:ext uri="{FF2B5EF4-FFF2-40B4-BE49-F238E27FC236}">
                  <a16:creationId xmlns:a16="http://schemas.microsoft.com/office/drawing/2014/main" id="{B6EDF86D-8717-4040-8DFF-E3A9679FB0AB}"/>
                </a:ext>
              </a:extLst>
            </p:cNvPr>
            <p:cNvSpPr/>
            <p:nvPr/>
          </p:nvSpPr>
          <p:spPr>
            <a:xfrm>
              <a:off x="4953000" y="2273300"/>
              <a:ext cx="469900" cy="4826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2D1F5D8A-DA6D-49E4-A31A-F19538476E85}"/>
                </a:ext>
              </a:extLst>
            </p:cNvPr>
            <p:cNvGrpSpPr/>
            <p:nvPr/>
          </p:nvGrpSpPr>
          <p:grpSpPr>
            <a:xfrm>
              <a:off x="5092700" y="2393950"/>
              <a:ext cx="190500" cy="241300"/>
              <a:chOff x="6096000" y="2273300"/>
              <a:chExt cx="190500" cy="241300"/>
            </a:xfrm>
          </p:grpSpPr>
          <p:cxnSp>
            <p:nvCxnSpPr>
              <p:cNvPr id="44" name="Straight Connector 43">
                <a:extLst>
                  <a:ext uri="{FF2B5EF4-FFF2-40B4-BE49-F238E27FC236}">
                    <a16:creationId xmlns:a16="http://schemas.microsoft.com/office/drawing/2014/main" id="{0BA30E0F-7549-443B-8CC3-6D4775EEC8CB}"/>
                  </a:ext>
                </a:extLst>
              </p:cNvPr>
              <p:cNvCxnSpPr/>
              <p:nvPr/>
            </p:nvCxnSpPr>
            <p:spPr>
              <a:xfrm>
                <a:off x="6096000" y="2273300"/>
                <a:ext cx="190500"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EC6A253-FBCF-41CF-A55B-D6FD56E8C6EB}"/>
                  </a:ext>
                </a:extLst>
              </p:cNvPr>
              <p:cNvCxnSpPr>
                <a:cxnSpLocks/>
              </p:cNvCxnSpPr>
              <p:nvPr/>
            </p:nvCxnSpPr>
            <p:spPr>
              <a:xfrm flipV="1">
                <a:off x="6096000" y="2387600"/>
                <a:ext cx="190500" cy="127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91716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2814</TotalTime>
  <Words>6373</Words>
  <Application>Microsoft Office PowerPoint</Application>
  <PresentationFormat>Widescreen</PresentationFormat>
  <Paragraphs>715</Paragraphs>
  <Slides>42</Slides>
  <Notes>23</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42</vt:i4>
      </vt:variant>
    </vt:vector>
  </HeadingPairs>
  <TitlesOfParts>
    <vt:vector size="60" baseType="lpstr">
      <vt:lpstr>-apple-system</vt:lpstr>
      <vt:lpstr>Arial</vt:lpstr>
      <vt:lpstr>Calibri</vt:lpstr>
      <vt:lpstr>Calibri Light</vt:lpstr>
      <vt:lpstr>Lato</vt:lpstr>
      <vt:lpstr>Lato Black</vt:lpstr>
      <vt:lpstr>Lato Light</vt:lpstr>
      <vt:lpstr>Merriweather Sans</vt:lpstr>
      <vt:lpstr>Noto Sans Symbols</vt:lpstr>
      <vt:lpstr>Oswald</vt:lpstr>
      <vt:lpstr>Quattrocento Sans</vt:lpstr>
      <vt:lpstr>Raleway ExtraBold</vt:lpstr>
      <vt:lpstr>Raleway light</vt:lpstr>
      <vt:lpstr>Tahoma</vt:lpstr>
      <vt:lpstr>Times New Roman</vt:lpstr>
      <vt:lpstr>Work Sans</vt:lpstr>
      <vt:lpstr>Office Theme</vt:lpstr>
      <vt:lpstr>1_Office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Brain: Knowledge Powered Analytics, Planning and Decisions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Role of Consumer</vt:lpstr>
      <vt:lpstr>The Role of Consumer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Agrawal</dc:creator>
  <cp:lastModifiedBy>Krishna Agrawal</cp:lastModifiedBy>
  <cp:revision>112</cp:revision>
  <dcterms:created xsi:type="dcterms:W3CDTF">2021-11-24T17:55:08Z</dcterms:created>
  <dcterms:modified xsi:type="dcterms:W3CDTF">2022-01-24T17:01:29Z</dcterms:modified>
</cp:coreProperties>
</file>